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6" r:id="rId2"/>
    <p:sldId id="268" r:id="rId3"/>
    <p:sldId id="267" r:id="rId4"/>
    <p:sldId id="270" r:id="rId5"/>
    <p:sldId id="273" r:id="rId6"/>
    <p:sldId id="261" r:id="rId7"/>
    <p:sldId id="272" r:id="rId8"/>
    <p:sldId id="25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171"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8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59675-71FC-488B-A3ED-38E7B0C4A6F8}"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E90FE20A-66D1-451C-A918-2CA1C7C5EE84}">
      <dgm:prSet phldrT="[Text]" custT="1"/>
      <dgm:spPr/>
      <dgm:t>
        <a:bodyPr/>
        <a:lstStyle/>
        <a:p>
          <a:r>
            <a:rPr lang="en-GB" sz="1200" dirty="0">
              <a:latin typeface="Comic Sans MS" panose="030F0702030302020204" pitchFamily="66" charset="0"/>
            </a:rPr>
            <a:t>Extraction </a:t>
          </a:r>
        </a:p>
      </dgm:t>
    </dgm:pt>
    <dgm:pt modelId="{F72E1DA2-588E-4DE0-B1BE-C10C39CD6939}" type="parTrans" cxnId="{D6F7F777-5C4B-4E54-9AB1-7B0CBB89922A}">
      <dgm:prSet/>
      <dgm:spPr/>
      <dgm:t>
        <a:bodyPr/>
        <a:lstStyle/>
        <a:p>
          <a:endParaRPr lang="en-GB" sz="1800">
            <a:latin typeface="Comic Sans MS" panose="030F0702030302020204" pitchFamily="66" charset="0"/>
          </a:endParaRPr>
        </a:p>
      </dgm:t>
    </dgm:pt>
    <dgm:pt modelId="{5F9F0F74-2D42-428E-8364-62F7042DEBB4}" type="sibTrans" cxnId="{D6F7F777-5C4B-4E54-9AB1-7B0CBB89922A}">
      <dgm:prSet/>
      <dgm:spPr/>
      <dgm:t>
        <a:bodyPr/>
        <a:lstStyle/>
        <a:p>
          <a:endParaRPr lang="en-GB" sz="1800">
            <a:latin typeface="Comic Sans MS" panose="030F0702030302020204" pitchFamily="66" charset="0"/>
          </a:endParaRPr>
        </a:p>
      </dgm:t>
    </dgm:pt>
    <dgm:pt modelId="{686E405B-80D2-407C-898B-D8664D859165}" type="asst">
      <dgm:prSet phldrT="[Text]" custT="1"/>
      <dgm:spPr/>
      <dgm:t>
        <a:bodyPr/>
        <a:lstStyle/>
        <a:p>
          <a:r>
            <a:rPr lang="en-GB" sz="1200" dirty="0">
              <a:latin typeface="Comic Sans MS" panose="030F0702030302020204" pitchFamily="66" charset="0"/>
            </a:rPr>
            <a:t>Management </a:t>
          </a:r>
        </a:p>
      </dgm:t>
    </dgm:pt>
    <dgm:pt modelId="{023E9DBD-F510-45A6-BC94-038AAE599347}" type="parTrans" cxnId="{AE081620-0BA3-4132-A736-D2CAAEA61E59}">
      <dgm:prSet/>
      <dgm:spPr/>
      <dgm:t>
        <a:bodyPr/>
        <a:lstStyle/>
        <a:p>
          <a:endParaRPr lang="en-GB" sz="1800">
            <a:latin typeface="Comic Sans MS" panose="030F0702030302020204" pitchFamily="66" charset="0"/>
          </a:endParaRPr>
        </a:p>
      </dgm:t>
    </dgm:pt>
    <dgm:pt modelId="{080A8CD6-DA39-4044-B225-25F28114561D}" type="sibTrans" cxnId="{AE081620-0BA3-4132-A736-D2CAAEA61E59}">
      <dgm:prSet/>
      <dgm:spPr/>
      <dgm:t>
        <a:bodyPr/>
        <a:lstStyle/>
        <a:p>
          <a:endParaRPr lang="en-GB" sz="1800">
            <a:latin typeface="Comic Sans MS" panose="030F0702030302020204" pitchFamily="66" charset="0"/>
          </a:endParaRPr>
        </a:p>
      </dgm:t>
    </dgm:pt>
    <dgm:pt modelId="{1BB229A5-9D30-4D04-A45E-BD6FC0B329DA}">
      <dgm:prSet phldrT="[Text]" custT="1"/>
      <dgm:spPr/>
      <dgm:t>
        <a:bodyPr/>
        <a:lstStyle/>
        <a:p>
          <a:r>
            <a:rPr lang="en-GB" sz="1200" dirty="0">
              <a:latin typeface="Comic Sans MS" panose="030F0702030302020204" pitchFamily="66" charset="0"/>
            </a:rPr>
            <a:t>Impacts </a:t>
          </a:r>
        </a:p>
      </dgm:t>
    </dgm:pt>
    <dgm:pt modelId="{63964AEF-C7B4-4EE3-83CE-A3304591ABDD}" type="parTrans" cxnId="{7FB202DC-87BF-4AEE-AE9E-2DB400823512}">
      <dgm:prSet/>
      <dgm:spPr/>
      <dgm:t>
        <a:bodyPr/>
        <a:lstStyle/>
        <a:p>
          <a:endParaRPr lang="en-GB" sz="1800">
            <a:latin typeface="Comic Sans MS" panose="030F0702030302020204" pitchFamily="66" charset="0"/>
          </a:endParaRPr>
        </a:p>
      </dgm:t>
    </dgm:pt>
    <dgm:pt modelId="{3D66F2A4-2729-406C-85F0-828A3F995311}" type="sibTrans" cxnId="{7FB202DC-87BF-4AEE-AE9E-2DB400823512}">
      <dgm:prSet/>
      <dgm:spPr/>
      <dgm:t>
        <a:bodyPr/>
        <a:lstStyle/>
        <a:p>
          <a:endParaRPr lang="en-GB" sz="1800">
            <a:latin typeface="Comic Sans MS" panose="030F0702030302020204" pitchFamily="66" charset="0"/>
          </a:endParaRPr>
        </a:p>
      </dgm:t>
    </dgm:pt>
    <dgm:pt modelId="{1B7E050D-608B-494F-A8B1-07B38C932067}">
      <dgm:prSet custT="1"/>
      <dgm:spPr/>
      <dgm:t>
        <a:bodyPr/>
        <a:lstStyle/>
        <a:p>
          <a:r>
            <a:rPr lang="en-GB" sz="1200" dirty="0">
              <a:latin typeface="Comic Sans MS" panose="030F0702030302020204" pitchFamily="66" charset="0"/>
            </a:rPr>
            <a:t>Social</a:t>
          </a:r>
        </a:p>
      </dgm:t>
    </dgm:pt>
    <dgm:pt modelId="{2B7D616C-422C-41DC-8DF7-1602BBB232DB}" type="parTrans" cxnId="{C04751D3-5C40-48D3-AA46-228AF2559E36}">
      <dgm:prSet/>
      <dgm:spPr/>
      <dgm:t>
        <a:bodyPr/>
        <a:lstStyle/>
        <a:p>
          <a:endParaRPr lang="en-GB" sz="1800">
            <a:latin typeface="Comic Sans MS" panose="030F0702030302020204" pitchFamily="66" charset="0"/>
          </a:endParaRPr>
        </a:p>
      </dgm:t>
    </dgm:pt>
    <dgm:pt modelId="{88D87A6A-3D8A-458C-B06E-9D01B0034E82}" type="sibTrans" cxnId="{C04751D3-5C40-48D3-AA46-228AF2559E36}">
      <dgm:prSet/>
      <dgm:spPr/>
      <dgm:t>
        <a:bodyPr/>
        <a:lstStyle/>
        <a:p>
          <a:endParaRPr lang="en-GB" sz="1800">
            <a:latin typeface="Comic Sans MS" panose="030F0702030302020204" pitchFamily="66" charset="0"/>
          </a:endParaRPr>
        </a:p>
      </dgm:t>
    </dgm:pt>
    <dgm:pt modelId="{7746D375-B754-4E5B-8B3D-9F1ADEF13E80}">
      <dgm:prSet custT="1"/>
      <dgm:spPr/>
      <dgm:t>
        <a:bodyPr/>
        <a:lstStyle/>
        <a:p>
          <a:r>
            <a:rPr lang="en-GB" sz="1200" dirty="0">
              <a:latin typeface="Comic Sans MS" panose="030F0702030302020204" pitchFamily="66" charset="0"/>
            </a:rPr>
            <a:t>Economic</a:t>
          </a:r>
        </a:p>
      </dgm:t>
    </dgm:pt>
    <dgm:pt modelId="{5B584F54-8EEE-4961-BD01-92D72A05709E}" type="parTrans" cxnId="{551A780F-7611-4439-9C53-5B19D541B039}">
      <dgm:prSet/>
      <dgm:spPr/>
      <dgm:t>
        <a:bodyPr/>
        <a:lstStyle/>
        <a:p>
          <a:endParaRPr lang="en-GB" sz="1800">
            <a:latin typeface="Comic Sans MS" panose="030F0702030302020204" pitchFamily="66" charset="0"/>
          </a:endParaRPr>
        </a:p>
      </dgm:t>
    </dgm:pt>
    <dgm:pt modelId="{64A9C856-5026-494D-9329-2D6B3330AE48}" type="sibTrans" cxnId="{551A780F-7611-4439-9C53-5B19D541B039}">
      <dgm:prSet/>
      <dgm:spPr/>
      <dgm:t>
        <a:bodyPr/>
        <a:lstStyle/>
        <a:p>
          <a:endParaRPr lang="en-GB" sz="1800">
            <a:latin typeface="Comic Sans MS" panose="030F0702030302020204" pitchFamily="66" charset="0"/>
          </a:endParaRPr>
        </a:p>
      </dgm:t>
    </dgm:pt>
    <dgm:pt modelId="{56BF2B7C-99EA-4212-90C8-F3EEB9091868}">
      <dgm:prSet custT="1"/>
      <dgm:spPr/>
      <dgm:t>
        <a:bodyPr/>
        <a:lstStyle/>
        <a:p>
          <a:r>
            <a:rPr lang="en-GB" sz="1100" dirty="0">
              <a:latin typeface="Comic Sans MS" panose="030F0702030302020204" pitchFamily="66" charset="0"/>
            </a:rPr>
            <a:t>Environmental</a:t>
          </a:r>
        </a:p>
      </dgm:t>
    </dgm:pt>
    <dgm:pt modelId="{F7D9023F-054C-443C-AE0D-5844C6B4872A}" type="parTrans" cxnId="{BE46FFB9-D788-4DA0-81E5-D937585361DD}">
      <dgm:prSet/>
      <dgm:spPr/>
      <dgm:t>
        <a:bodyPr/>
        <a:lstStyle/>
        <a:p>
          <a:endParaRPr lang="en-GB" sz="1800">
            <a:latin typeface="Comic Sans MS" panose="030F0702030302020204" pitchFamily="66" charset="0"/>
          </a:endParaRPr>
        </a:p>
      </dgm:t>
    </dgm:pt>
    <dgm:pt modelId="{28F19FF8-EAF9-4EEF-B1CE-F619FD78687C}" type="sibTrans" cxnId="{BE46FFB9-D788-4DA0-81E5-D937585361DD}">
      <dgm:prSet/>
      <dgm:spPr/>
      <dgm:t>
        <a:bodyPr/>
        <a:lstStyle/>
        <a:p>
          <a:endParaRPr lang="en-GB" sz="1800">
            <a:latin typeface="Comic Sans MS" panose="030F0702030302020204" pitchFamily="66" charset="0"/>
          </a:endParaRPr>
        </a:p>
      </dgm:t>
    </dgm:pt>
    <dgm:pt modelId="{DB4D80FF-CCA0-4198-8662-9193BA2F48F6}">
      <dgm:prSet custT="1"/>
      <dgm:spPr/>
      <dgm:t>
        <a:bodyPr/>
        <a:lstStyle/>
        <a:p>
          <a:r>
            <a:rPr lang="en-GB" sz="1200" dirty="0">
              <a:latin typeface="Comic Sans MS" panose="030F0702030302020204" pitchFamily="66" charset="0"/>
            </a:rPr>
            <a:t>Political </a:t>
          </a:r>
        </a:p>
      </dgm:t>
    </dgm:pt>
    <dgm:pt modelId="{74EE8376-B1A2-4940-8D71-301C94542862}" type="parTrans" cxnId="{40D627D1-1D9F-4EC7-9711-B6B5ADDEFBED}">
      <dgm:prSet/>
      <dgm:spPr/>
      <dgm:t>
        <a:bodyPr/>
        <a:lstStyle/>
        <a:p>
          <a:endParaRPr lang="en-GB" sz="1800">
            <a:latin typeface="Comic Sans MS" panose="030F0702030302020204" pitchFamily="66" charset="0"/>
          </a:endParaRPr>
        </a:p>
      </dgm:t>
    </dgm:pt>
    <dgm:pt modelId="{FF1DC240-3C6C-40FB-A464-C8A5849D70D1}" type="sibTrans" cxnId="{40D627D1-1D9F-4EC7-9711-B6B5ADDEFBED}">
      <dgm:prSet/>
      <dgm:spPr/>
      <dgm:t>
        <a:bodyPr/>
        <a:lstStyle/>
        <a:p>
          <a:endParaRPr lang="en-GB" sz="1800">
            <a:latin typeface="Comic Sans MS" panose="030F0702030302020204" pitchFamily="66" charset="0"/>
          </a:endParaRPr>
        </a:p>
      </dgm:t>
    </dgm:pt>
    <dgm:pt modelId="{84462799-5AEB-400D-8886-B693B5B7EE64}" type="pres">
      <dgm:prSet presAssocID="{8C459675-71FC-488B-A3ED-38E7B0C4A6F8}" presName="Name0" presStyleCnt="0">
        <dgm:presLayoutVars>
          <dgm:orgChart val="1"/>
          <dgm:chPref val="1"/>
          <dgm:dir/>
          <dgm:animOne val="branch"/>
          <dgm:animLvl val="lvl"/>
          <dgm:resizeHandles/>
        </dgm:presLayoutVars>
      </dgm:prSet>
      <dgm:spPr/>
    </dgm:pt>
    <dgm:pt modelId="{91C14D0E-2CC9-47A2-9B6D-B78E09D5FDA0}" type="pres">
      <dgm:prSet presAssocID="{E90FE20A-66D1-451C-A918-2CA1C7C5EE84}" presName="hierRoot1" presStyleCnt="0">
        <dgm:presLayoutVars>
          <dgm:hierBranch val="init"/>
        </dgm:presLayoutVars>
      </dgm:prSet>
      <dgm:spPr/>
    </dgm:pt>
    <dgm:pt modelId="{C3A71CF5-0CF6-4574-951C-E2BC5BFD7F3D}" type="pres">
      <dgm:prSet presAssocID="{E90FE20A-66D1-451C-A918-2CA1C7C5EE84}" presName="rootComposite1" presStyleCnt="0"/>
      <dgm:spPr/>
    </dgm:pt>
    <dgm:pt modelId="{7B8021D4-2513-4092-8A65-788E0FC47A3F}" type="pres">
      <dgm:prSet presAssocID="{E90FE20A-66D1-451C-A918-2CA1C7C5EE84}" presName="rootText1" presStyleLbl="alignAcc1" presStyleIdx="0" presStyleCnt="0">
        <dgm:presLayoutVars>
          <dgm:chPref val="3"/>
        </dgm:presLayoutVars>
      </dgm:prSet>
      <dgm:spPr/>
    </dgm:pt>
    <dgm:pt modelId="{A80EAEB8-CA3F-4528-9B55-2D41CCBC170D}" type="pres">
      <dgm:prSet presAssocID="{E90FE20A-66D1-451C-A918-2CA1C7C5EE84}" presName="topArc1" presStyleLbl="parChTrans1D1" presStyleIdx="0" presStyleCnt="14"/>
      <dgm:spPr/>
    </dgm:pt>
    <dgm:pt modelId="{9946944D-6FAD-48DC-87FA-1BD5144A41A9}" type="pres">
      <dgm:prSet presAssocID="{E90FE20A-66D1-451C-A918-2CA1C7C5EE84}" presName="bottomArc1" presStyleLbl="parChTrans1D1" presStyleIdx="1" presStyleCnt="14"/>
      <dgm:spPr/>
    </dgm:pt>
    <dgm:pt modelId="{3565C96A-132A-4E90-97A1-AB316C646108}" type="pres">
      <dgm:prSet presAssocID="{E90FE20A-66D1-451C-A918-2CA1C7C5EE84}" presName="topConnNode1" presStyleLbl="node1" presStyleIdx="0" presStyleCnt="0"/>
      <dgm:spPr/>
    </dgm:pt>
    <dgm:pt modelId="{73627FD4-BA03-4012-BC63-5F92D44C2F1E}" type="pres">
      <dgm:prSet presAssocID="{E90FE20A-66D1-451C-A918-2CA1C7C5EE84}" presName="hierChild2" presStyleCnt="0"/>
      <dgm:spPr/>
    </dgm:pt>
    <dgm:pt modelId="{7E4C42F5-FD7D-4A4C-A936-93EF340C3B8C}" type="pres">
      <dgm:prSet presAssocID="{63964AEF-C7B4-4EE3-83CE-A3304591ABDD}" presName="Name28" presStyleLbl="parChTrans1D2" presStyleIdx="0" presStyleCnt="2"/>
      <dgm:spPr/>
    </dgm:pt>
    <dgm:pt modelId="{BA46FEA9-C040-4A95-9D8B-82A1ABCA0F7E}" type="pres">
      <dgm:prSet presAssocID="{1BB229A5-9D30-4D04-A45E-BD6FC0B329DA}" presName="hierRoot2" presStyleCnt="0">
        <dgm:presLayoutVars>
          <dgm:hierBranch val="init"/>
        </dgm:presLayoutVars>
      </dgm:prSet>
      <dgm:spPr/>
    </dgm:pt>
    <dgm:pt modelId="{CF322663-EAD5-44D7-9483-BDD56ACF5F57}" type="pres">
      <dgm:prSet presAssocID="{1BB229A5-9D30-4D04-A45E-BD6FC0B329DA}" presName="rootComposite2" presStyleCnt="0"/>
      <dgm:spPr/>
    </dgm:pt>
    <dgm:pt modelId="{A40233CA-BEC3-4829-A0B2-2FDC70117668}" type="pres">
      <dgm:prSet presAssocID="{1BB229A5-9D30-4D04-A45E-BD6FC0B329DA}" presName="rootText2" presStyleLbl="alignAcc1" presStyleIdx="0" presStyleCnt="0">
        <dgm:presLayoutVars>
          <dgm:chPref val="3"/>
        </dgm:presLayoutVars>
      </dgm:prSet>
      <dgm:spPr/>
    </dgm:pt>
    <dgm:pt modelId="{5CD3C3B5-BF38-4C53-A4BF-7D4B51748A9E}" type="pres">
      <dgm:prSet presAssocID="{1BB229A5-9D30-4D04-A45E-BD6FC0B329DA}" presName="topArc2" presStyleLbl="parChTrans1D1" presStyleIdx="2" presStyleCnt="14"/>
      <dgm:spPr/>
    </dgm:pt>
    <dgm:pt modelId="{4A313961-B69E-49D6-BD96-359477F760BD}" type="pres">
      <dgm:prSet presAssocID="{1BB229A5-9D30-4D04-A45E-BD6FC0B329DA}" presName="bottomArc2" presStyleLbl="parChTrans1D1" presStyleIdx="3" presStyleCnt="14"/>
      <dgm:spPr/>
    </dgm:pt>
    <dgm:pt modelId="{9C376855-9290-4F80-AC7A-2CCA3EFC366C}" type="pres">
      <dgm:prSet presAssocID="{1BB229A5-9D30-4D04-A45E-BD6FC0B329DA}" presName="topConnNode2" presStyleLbl="node2" presStyleIdx="0" presStyleCnt="0"/>
      <dgm:spPr/>
    </dgm:pt>
    <dgm:pt modelId="{6EFB30ED-4A8E-4FDD-936E-C22D00A6364B}" type="pres">
      <dgm:prSet presAssocID="{1BB229A5-9D30-4D04-A45E-BD6FC0B329DA}" presName="hierChild4" presStyleCnt="0"/>
      <dgm:spPr/>
    </dgm:pt>
    <dgm:pt modelId="{54C2EE3D-B77F-4B81-8DAC-A133786A7175}" type="pres">
      <dgm:prSet presAssocID="{2B7D616C-422C-41DC-8DF7-1602BBB232DB}" presName="Name28" presStyleLbl="parChTrans1D3" presStyleIdx="0" presStyleCnt="4"/>
      <dgm:spPr/>
    </dgm:pt>
    <dgm:pt modelId="{41B3476C-FFF0-4846-A4A2-2A92F9476D19}" type="pres">
      <dgm:prSet presAssocID="{1B7E050D-608B-494F-A8B1-07B38C932067}" presName="hierRoot2" presStyleCnt="0">
        <dgm:presLayoutVars>
          <dgm:hierBranch val="init"/>
        </dgm:presLayoutVars>
      </dgm:prSet>
      <dgm:spPr/>
    </dgm:pt>
    <dgm:pt modelId="{158FEABA-DADD-4E99-8BC1-6FF9CEB4B406}" type="pres">
      <dgm:prSet presAssocID="{1B7E050D-608B-494F-A8B1-07B38C932067}" presName="rootComposite2" presStyleCnt="0"/>
      <dgm:spPr/>
    </dgm:pt>
    <dgm:pt modelId="{2EC5231A-16A9-4408-AB82-FDB61BF0E5A2}" type="pres">
      <dgm:prSet presAssocID="{1B7E050D-608B-494F-A8B1-07B38C932067}" presName="rootText2" presStyleLbl="alignAcc1" presStyleIdx="0" presStyleCnt="0">
        <dgm:presLayoutVars>
          <dgm:chPref val="3"/>
        </dgm:presLayoutVars>
      </dgm:prSet>
      <dgm:spPr/>
    </dgm:pt>
    <dgm:pt modelId="{9C852F8C-E821-4322-AB6D-31E40E9E4C09}" type="pres">
      <dgm:prSet presAssocID="{1B7E050D-608B-494F-A8B1-07B38C932067}" presName="topArc2" presStyleLbl="parChTrans1D1" presStyleIdx="4" presStyleCnt="14"/>
      <dgm:spPr/>
    </dgm:pt>
    <dgm:pt modelId="{36519E0B-65F4-4A99-BDDF-4D791F45A60C}" type="pres">
      <dgm:prSet presAssocID="{1B7E050D-608B-494F-A8B1-07B38C932067}" presName="bottomArc2" presStyleLbl="parChTrans1D1" presStyleIdx="5" presStyleCnt="14"/>
      <dgm:spPr/>
    </dgm:pt>
    <dgm:pt modelId="{E4A5802B-311F-4768-9AA0-88DB29C0E151}" type="pres">
      <dgm:prSet presAssocID="{1B7E050D-608B-494F-A8B1-07B38C932067}" presName="topConnNode2" presStyleLbl="node3" presStyleIdx="0" presStyleCnt="0"/>
      <dgm:spPr/>
    </dgm:pt>
    <dgm:pt modelId="{21642816-D3DC-4889-BD3F-E22CA8741AB3}" type="pres">
      <dgm:prSet presAssocID="{1B7E050D-608B-494F-A8B1-07B38C932067}" presName="hierChild4" presStyleCnt="0"/>
      <dgm:spPr/>
    </dgm:pt>
    <dgm:pt modelId="{DCE9D972-7ED5-4FC7-835E-585E77D3A640}" type="pres">
      <dgm:prSet presAssocID="{1B7E050D-608B-494F-A8B1-07B38C932067}" presName="hierChild5" presStyleCnt="0"/>
      <dgm:spPr/>
    </dgm:pt>
    <dgm:pt modelId="{30A64F45-7670-407E-949C-7C47AFACF31D}" type="pres">
      <dgm:prSet presAssocID="{5B584F54-8EEE-4961-BD01-92D72A05709E}" presName="Name28" presStyleLbl="parChTrans1D3" presStyleIdx="1" presStyleCnt="4"/>
      <dgm:spPr/>
    </dgm:pt>
    <dgm:pt modelId="{EB15429E-5068-4624-B0A1-718CD3114BE7}" type="pres">
      <dgm:prSet presAssocID="{7746D375-B754-4E5B-8B3D-9F1ADEF13E80}" presName="hierRoot2" presStyleCnt="0">
        <dgm:presLayoutVars>
          <dgm:hierBranch val="init"/>
        </dgm:presLayoutVars>
      </dgm:prSet>
      <dgm:spPr/>
    </dgm:pt>
    <dgm:pt modelId="{3D233BF6-9E25-4C65-AD98-9424EF3E82CC}" type="pres">
      <dgm:prSet presAssocID="{7746D375-B754-4E5B-8B3D-9F1ADEF13E80}" presName="rootComposite2" presStyleCnt="0"/>
      <dgm:spPr/>
    </dgm:pt>
    <dgm:pt modelId="{77C4AB9A-E190-4A22-ACB2-65DCE43E722C}" type="pres">
      <dgm:prSet presAssocID="{7746D375-B754-4E5B-8B3D-9F1ADEF13E80}" presName="rootText2" presStyleLbl="alignAcc1" presStyleIdx="0" presStyleCnt="0">
        <dgm:presLayoutVars>
          <dgm:chPref val="3"/>
        </dgm:presLayoutVars>
      </dgm:prSet>
      <dgm:spPr/>
    </dgm:pt>
    <dgm:pt modelId="{866734ED-5D71-46A2-B96B-9F08876CE948}" type="pres">
      <dgm:prSet presAssocID="{7746D375-B754-4E5B-8B3D-9F1ADEF13E80}" presName="topArc2" presStyleLbl="parChTrans1D1" presStyleIdx="6" presStyleCnt="14"/>
      <dgm:spPr/>
    </dgm:pt>
    <dgm:pt modelId="{EEF257D9-A8A2-4B07-8EFA-DB069B99CF5B}" type="pres">
      <dgm:prSet presAssocID="{7746D375-B754-4E5B-8B3D-9F1ADEF13E80}" presName="bottomArc2" presStyleLbl="parChTrans1D1" presStyleIdx="7" presStyleCnt="14"/>
      <dgm:spPr/>
    </dgm:pt>
    <dgm:pt modelId="{706BF5EE-8F6F-465E-978F-8109EA24A989}" type="pres">
      <dgm:prSet presAssocID="{7746D375-B754-4E5B-8B3D-9F1ADEF13E80}" presName="topConnNode2" presStyleLbl="node3" presStyleIdx="0" presStyleCnt="0"/>
      <dgm:spPr/>
    </dgm:pt>
    <dgm:pt modelId="{F634DF6C-7A2C-4ABF-8C85-AFEDA5EB6152}" type="pres">
      <dgm:prSet presAssocID="{7746D375-B754-4E5B-8B3D-9F1ADEF13E80}" presName="hierChild4" presStyleCnt="0"/>
      <dgm:spPr/>
    </dgm:pt>
    <dgm:pt modelId="{EE447F80-79C7-45CC-8720-765093DECB5E}" type="pres">
      <dgm:prSet presAssocID="{7746D375-B754-4E5B-8B3D-9F1ADEF13E80}" presName="hierChild5" presStyleCnt="0"/>
      <dgm:spPr/>
    </dgm:pt>
    <dgm:pt modelId="{5F6FA8A3-8A64-4D75-87FA-667F7E8DC750}" type="pres">
      <dgm:prSet presAssocID="{F7D9023F-054C-443C-AE0D-5844C6B4872A}" presName="Name28" presStyleLbl="parChTrans1D3" presStyleIdx="2" presStyleCnt="4"/>
      <dgm:spPr/>
    </dgm:pt>
    <dgm:pt modelId="{E8FD0947-184D-4113-8C84-06EAEB547F90}" type="pres">
      <dgm:prSet presAssocID="{56BF2B7C-99EA-4212-90C8-F3EEB9091868}" presName="hierRoot2" presStyleCnt="0">
        <dgm:presLayoutVars>
          <dgm:hierBranch val="init"/>
        </dgm:presLayoutVars>
      </dgm:prSet>
      <dgm:spPr/>
    </dgm:pt>
    <dgm:pt modelId="{7DDE8A92-D5B0-4297-8131-F1495E6119CB}" type="pres">
      <dgm:prSet presAssocID="{56BF2B7C-99EA-4212-90C8-F3EEB9091868}" presName="rootComposite2" presStyleCnt="0"/>
      <dgm:spPr/>
    </dgm:pt>
    <dgm:pt modelId="{D945BD36-718D-497D-866A-7CE3BFE8D72D}" type="pres">
      <dgm:prSet presAssocID="{56BF2B7C-99EA-4212-90C8-F3EEB9091868}" presName="rootText2" presStyleLbl="alignAcc1" presStyleIdx="0" presStyleCnt="0">
        <dgm:presLayoutVars>
          <dgm:chPref val="3"/>
        </dgm:presLayoutVars>
      </dgm:prSet>
      <dgm:spPr/>
    </dgm:pt>
    <dgm:pt modelId="{641ECA06-36C0-4AED-B7C3-4270F95F4921}" type="pres">
      <dgm:prSet presAssocID="{56BF2B7C-99EA-4212-90C8-F3EEB9091868}" presName="topArc2" presStyleLbl="parChTrans1D1" presStyleIdx="8" presStyleCnt="14"/>
      <dgm:spPr/>
    </dgm:pt>
    <dgm:pt modelId="{D7BAFD28-86BD-488A-8EF6-812E0BBBD89D}" type="pres">
      <dgm:prSet presAssocID="{56BF2B7C-99EA-4212-90C8-F3EEB9091868}" presName="bottomArc2" presStyleLbl="parChTrans1D1" presStyleIdx="9" presStyleCnt="14"/>
      <dgm:spPr/>
    </dgm:pt>
    <dgm:pt modelId="{2A49DA7A-4FF6-4E60-A89D-5D6E29E9304D}" type="pres">
      <dgm:prSet presAssocID="{56BF2B7C-99EA-4212-90C8-F3EEB9091868}" presName="topConnNode2" presStyleLbl="node3" presStyleIdx="0" presStyleCnt="0"/>
      <dgm:spPr/>
    </dgm:pt>
    <dgm:pt modelId="{A59E03AB-C083-4E67-82DD-FB5EDC008D52}" type="pres">
      <dgm:prSet presAssocID="{56BF2B7C-99EA-4212-90C8-F3EEB9091868}" presName="hierChild4" presStyleCnt="0"/>
      <dgm:spPr/>
    </dgm:pt>
    <dgm:pt modelId="{F0D68986-F8E2-41C8-94B2-E520D15D0AC4}" type="pres">
      <dgm:prSet presAssocID="{56BF2B7C-99EA-4212-90C8-F3EEB9091868}" presName="hierChild5" presStyleCnt="0"/>
      <dgm:spPr/>
    </dgm:pt>
    <dgm:pt modelId="{5F2A7FF4-2661-486F-BFF6-5A190A5F12EE}" type="pres">
      <dgm:prSet presAssocID="{74EE8376-B1A2-4940-8D71-301C94542862}" presName="Name28" presStyleLbl="parChTrans1D3" presStyleIdx="3" presStyleCnt="4"/>
      <dgm:spPr/>
    </dgm:pt>
    <dgm:pt modelId="{41DE71A8-BE04-4D7A-B6D0-551BEF41105A}" type="pres">
      <dgm:prSet presAssocID="{DB4D80FF-CCA0-4198-8662-9193BA2F48F6}" presName="hierRoot2" presStyleCnt="0">
        <dgm:presLayoutVars>
          <dgm:hierBranch val="init"/>
        </dgm:presLayoutVars>
      </dgm:prSet>
      <dgm:spPr/>
    </dgm:pt>
    <dgm:pt modelId="{EBD0A41E-D513-4DBE-A2A1-68DD8038E278}" type="pres">
      <dgm:prSet presAssocID="{DB4D80FF-CCA0-4198-8662-9193BA2F48F6}" presName="rootComposite2" presStyleCnt="0"/>
      <dgm:spPr/>
    </dgm:pt>
    <dgm:pt modelId="{5D3A0B00-59F2-42E0-B110-F93C5D8C265E}" type="pres">
      <dgm:prSet presAssocID="{DB4D80FF-CCA0-4198-8662-9193BA2F48F6}" presName="rootText2" presStyleLbl="alignAcc1" presStyleIdx="0" presStyleCnt="0">
        <dgm:presLayoutVars>
          <dgm:chPref val="3"/>
        </dgm:presLayoutVars>
      </dgm:prSet>
      <dgm:spPr/>
    </dgm:pt>
    <dgm:pt modelId="{9F59946A-644E-4371-AE18-7817FCE394AF}" type="pres">
      <dgm:prSet presAssocID="{DB4D80FF-CCA0-4198-8662-9193BA2F48F6}" presName="topArc2" presStyleLbl="parChTrans1D1" presStyleIdx="10" presStyleCnt="14"/>
      <dgm:spPr/>
    </dgm:pt>
    <dgm:pt modelId="{22917792-4BA5-4A67-8EDE-0C6F82BCED1A}" type="pres">
      <dgm:prSet presAssocID="{DB4D80FF-CCA0-4198-8662-9193BA2F48F6}" presName="bottomArc2" presStyleLbl="parChTrans1D1" presStyleIdx="11" presStyleCnt="14"/>
      <dgm:spPr/>
    </dgm:pt>
    <dgm:pt modelId="{6E5ED55C-E369-4BA8-A187-CC9593CBE28E}" type="pres">
      <dgm:prSet presAssocID="{DB4D80FF-CCA0-4198-8662-9193BA2F48F6}" presName="topConnNode2" presStyleLbl="node3" presStyleIdx="0" presStyleCnt="0"/>
      <dgm:spPr/>
    </dgm:pt>
    <dgm:pt modelId="{1C3952EE-40DF-4928-8C53-F8A60D576D82}" type="pres">
      <dgm:prSet presAssocID="{DB4D80FF-CCA0-4198-8662-9193BA2F48F6}" presName="hierChild4" presStyleCnt="0"/>
      <dgm:spPr/>
    </dgm:pt>
    <dgm:pt modelId="{B4385218-22B5-4ADF-B3CC-0D6ACE658471}" type="pres">
      <dgm:prSet presAssocID="{DB4D80FF-CCA0-4198-8662-9193BA2F48F6}" presName="hierChild5" presStyleCnt="0"/>
      <dgm:spPr/>
    </dgm:pt>
    <dgm:pt modelId="{22169860-BEA1-4A56-B439-98C1490C6590}" type="pres">
      <dgm:prSet presAssocID="{1BB229A5-9D30-4D04-A45E-BD6FC0B329DA}" presName="hierChild5" presStyleCnt="0"/>
      <dgm:spPr/>
    </dgm:pt>
    <dgm:pt modelId="{E5BF07C0-3B60-42B5-A7AE-14F63D113602}" type="pres">
      <dgm:prSet presAssocID="{E90FE20A-66D1-451C-A918-2CA1C7C5EE84}" presName="hierChild3" presStyleCnt="0"/>
      <dgm:spPr/>
    </dgm:pt>
    <dgm:pt modelId="{92BC7626-F5E8-40CB-84F3-143383E22C75}" type="pres">
      <dgm:prSet presAssocID="{023E9DBD-F510-45A6-BC94-038AAE599347}" presName="Name101" presStyleLbl="parChTrans1D2" presStyleIdx="1" presStyleCnt="2"/>
      <dgm:spPr/>
    </dgm:pt>
    <dgm:pt modelId="{4CF1D242-6674-42DB-A5E5-5E7268ACD928}" type="pres">
      <dgm:prSet presAssocID="{686E405B-80D2-407C-898B-D8664D859165}" presName="hierRoot3" presStyleCnt="0">
        <dgm:presLayoutVars>
          <dgm:hierBranch val="init"/>
        </dgm:presLayoutVars>
      </dgm:prSet>
      <dgm:spPr/>
    </dgm:pt>
    <dgm:pt modelId="{D4C0C792-6E6C-428C-8676-EF540519E289}" type="pres">
      <dgm:prSet presAssocID="{686E405B-80D2-407C-898B-D8664D859165}" presName="rootComposite3" presStyleCnt="0"/>
      <dgm:spPr/>
    </dgm:pt>
    <dgm:pt modelId="{B54CC215-7E9A-42BA-9297-8D8025FACAE6}" type="pres">
      <dgm:prSet presAssocID="{686E405B-80D2-407C-898B-D8664D859165}" presName="rootText3" presStyleLbl="alignAcc1" presStyleIdx="0" presStyleCnt="0">
        <dgm:presLayoutVars>
          <dgm:chPref val="3"/>
        </dgm:presLayoutVars>
      </dgm:prSet>
      <dgm:spPr/>
    </dgm:pt>
    <dgm:pt modelId="{F82D30F4-4B17-4E65-82EF-CD58ED5388B1}" type="pres">
      <dgm:prSet presAssocID="{686E405B-80D2-407C-898B-D8664D859165}" presName="topArc3" presStyleLbl="parChTrans1D1" presStyleIdx="12" presStyleCnt="14"/>
      <dgm:spPr/>
    </dgm:pt>
    <dgm:pt modelId="{970992BC-4BF4-4A69-ABC9-FBB316E05309}" type="pres">
      <dgm:prSet presAssocID="{686E405B-80D2-407C-898B-D8664D859165}" presName="bottomArc3" presStyleLbl="parChTrans1D1" presStyleIdx="13" presStyleCnt="14"/>
      <dgm:spPr/>
    </dgm:pt>
    <dgm:pt modelId="{5886532B-CDF7-4430-AA42-0B1AA9E067CD}" type="pres">
      <dgm:prSet presAssocID="{686E405B-80D2-407C-898B-D8664D859165}" presName="topConnNode3" presStyleLbl="asst1" presStyleIdx="0" presStyleCnt="0"/>
      <dgm:spPr/>
    </dgm:pt>
    <dgm:pt modelId="{EDB5153E-4B67-421D-8169-05AC50C5196C}" type="pres">
      <dgm:prSet presAssocID="{686E405B-80D2-407C-898B-D8664D859165}" presName="hierChild6" presStyleCnt="0"/>
      <dgm:spPr/>
    </dgm:pt>
    <dgm:pt modelId="{814C6EBF-8455-4303-BB24-DEBE6F6AAA36}" type="pres">
      <dgm:prSet presAssocID="{686E405B-80D2-407C-898B-D8664D859165}" presName="hierChild7" presStyleCnt="0"/>
      <dgm:spPr/>
    </dgm:pt>
  </dgm:ptLst>
  <dgm:cxnLst>
    <dgm:cxn modelId="{57DFF621-76BB-437C-8D7C-901631CC77F7}" type="presOf" srcId="{8C459675-71FC-488B-A3ED-38E7B0C4A6F8}" destId="{84462799-5AEB-400D-8886-B693B5B7EE64}" srcOrd="0" destOrd="0" presId="urn:microsoft.com/office/officeart/2008/layout/HalfCircleOrganizationChart"/>
    <dgm:cxn modelId="{32E99EF2-E8D4-400B-B12F-3381B16DF171}" type="presOf" srcId="{DB4D80FF-CCA0-4198-8662-9193BA2F48F6}" destId="{6E5ED55C-E369-4BA8-A187-CC9593CBE28E}" srcOrd="1" destOrd="0" presId="urn:microsoft.com/office/officeart/2008/layout/HalfCircleOrganizationChart"/>
    <dgm:cxn modelId="{D6F7F777-5C4B-4E54-9AB1-7B0CBB89922A}" srcId="{8C459675-71FC-488B-A3ED-38E7B0C4A6F8}" destId="{E90FE20A-66D1-451C-A918-2CA1C7C5EE84}" srcOrd="0" destOrd="0" parTransId="{F72E1DA2-588E-4DE0-B1BE-C10C39CD6939}" sibTransId="{5F9F0F74-2D42-428E-8364-62F7042DEBB4}"/>
    <dgm:cxn modelId="{47696A8B-2AB9-42F3-9CAE-F69EC24B56CB}" type="presOf" srcId="{DB4D80FF-CCA0-4198-8662-9193BA2F48F6}" destId="{5D3A0B00-59F2-42E0-B110-F93C5D8C265E}" srcOrd="0" destOrd="0" presId="urn:microsoft.com/office/officeart/2008/layout/HalfCircleOrganizationChart"/>
    <dgm:cxn modelId="{C52F7B00-7D7D-46A1-8209-05F08358C0C5}" type="presOf" srcId="{63964AEF-C7B4-4EE3-83CE-A3304591ABDD}" destId="{7E4C42F5-FD7D-4A4C-A936-93EF340C3B8C}" srcOrd="0" destOrd="0" presId="urn:microsoft.com/office/officeart/2008/layout/HalfCircleOrganizationChart"/>
    <dgm:cxn modelId="{10B7874D-541B-4AA9-A175-3AEC567DE345}" type="presOf" srcId="{7746D375-B754-4E5B-8B3D-9F1ADEF13E80}" destId="{77C4AB9A-E190-4A22-ACB2-65DCE43E722C}" srcOrd="0" destOrd="0" presId="urn:microsoft.com/office/officeart/2008/layout/HalfCircleOrganizationChart"/>
    <dgm:cxn modelId="{C04751D3-5C40-48D3-AA46-228AF2559E36}" srcId="{1BB229A5-9D30-4D04-A45E-BD6FC0B329DA}" destId="{1B7E050D-608B-494F-A8B1-07B38C932067}" srcOrd="0" destOrd="0" parTransId="{2B7D616C-422C-41DC-8DF7-1602BBB232DB}" sibTransId="{88D87A6A-3D8A-458C-B06E-9D01B0034E82}"/>
    <dgm:cxn modelId="{CD81EF99-48C7-40D1-88F4-B3C8F5F989EC}" type="presOf" srcId="{5B584F54-8EEE-4961-BD01-92D72A05709E}" destId="{30A64F45-7670-407E-949C-7C47AFACF31D}" srcOrd="0" destOrd="0" presId="urn:microsoft.com/office/officeart/2008/layout/HalfCircleOrganizationChart"/>
    <dgm:cxn modelId="{979C9484-81C2-4C98-8991-C61FFE43E1F7}" type="presOf" srcId="{1B7E050D-608B-494F-A8B1-07B38C932067}" destId="{E4A5802B-311F-4768-9AA0-88DB29C0E151}" srcOrd="1" destOrd="0" presId="urn:microsoft.com/office/officeart/2008/layout/HalfCircleOrganizationChart"/>
    <dgm:cxn modelId="{C784BAF7-7CC3-422E-A598-1F37F93FF22C}" type="presOf" srcId="{E90FE20A-66D1-451C-A918-2CA1C7C5EE84}" destId="{7B8021D4-2513-4092-8A65-788E0FC47A3F}" srcOrd="0" destOrd="0" presId="urn:microsoft.com/office/officeart/2008/layout/HalfCircleOrganizationChart"/>
    <dgm:cxn modelId="{D364DDEB-8350-4DFE-97E9-F89FD3341DF8}" type="presOf" srcId="{686E405B-80D2-407C-898B-D8664D859165}" destId="{B54CC215-7E9A-42BA-9297-8D8025FACAE6}" srcOrd="0" destOrd="0" presId="urn:microsoft.com/office/officeart/2008/layout/HalfCircleOrganizationChart"/>
    <dgm:cxn modelId="{AE081620-0BA3-4132-A736-D2CAAEA61E59}" srcId="{E90FE20A-66D1-451C-A918-2CA1C7C5EE84}" destId="{686E405B-80D2-407C-898B-D8664D859165}" srcOrd="0" destOrd="0" parTransId="{023E9DBD-F510-45A6-BC94-038AAE599347}" sibTransId="{080A8CD6-DA39-4044-B225-25F28114561D}"/>
    <dgm:cxn modelId="{AB98730A-EA50-4CD7-B016-B3B588AB8CD1}" type="presOf" srcId="{1BB229A5-9D30-4D04-A45E-BD6FC0B329DA}" destId="{A40233CA-BEC3-4829-A0B2-2FDC70117668}" srcOrd="0" destOrd="0" presId="urn:microsoft.com/office/officeart/2008/layout/HalfCircleOrganizationChart"/>
    <dgm:cxn modelId="{4D554B04-EC47-40C1-978D-00879D56AB63}" type="presOf" srcId="{1B7E050D-608B-494F-A8B1-07B38C932067}" destId="{2EC5231A-16A9-4408-AB82-FDB61BF0E5A2}" srcOrd="0" destOrd="0" presId="urn:microsoft.com/office/officeart/2008/layout/HalfCircleOrganizationChart"/>
    <dgm:cxn modelId="{B7D0D461-A8F1-4DBA-8ECA-915E1A722FEE}" type="presOf" srcId="{74EE8376-B1A2-4940-8D71-301C94542862}" destId="{5F2A7FF4-2661-486F-BFF6-5A190A5F12EE}" srcOrd="0" destOrd="0" presId="urn:microsoft.com/office/officeart/2008/layout/HalfCircleOrganizationChart"/>
    <dgm:cxn modelId="{7FB202DC-87BF-4AEE-AE9E-2DB400823512}" srcId="{E90FE20A-66D1-451C-A918-2CA1C7C5EE84}" destId="{1BB229A5-9D30-4D04-A45E-BD6FC0B329DA}" srcOrd="1" destOrd="0" parTransId="{63964AEF-C7B4-4EE3-83CE-A3304591ABDD}" sibTransId="{3D66F2A4-2729-406C-85F0-828A3F995311}"/>
    <dgm:cxn modelId="{40D627D1-1D9F-4EC7-9711-B6B5ADDEFBED}" srcId="{1BB229A5-9D30-4D04-A45E-BD6FC0B329DA}" destId="{DB4D80FF-CCA0-4198-8662-9193BA2F48F6}" srcOrd="3" destOrd="0" parTransId="{74EE8376-B1A2-4940-8D71-301C94542862}" sibTransId="{FF1DC240-3C6C-40FB-A464-C8A5849D70D1}"/>
    <dgm:cxn modelId="{415B11D2-60AA-46A1-97E6-D4088383BF20}" type="presOf" srcId="{56BF2B7C-99EA-4212-90C8-F3EEB9091868}" destId="{2A49DA7A-4FF6-4E60-A89D-5D6E29E9304D}" srcOrd="1" destOrd="0" presId="urn:microsoft.com/office/officeart/2008/layout/HalfCircleOrganizationChart"/>
    <dgm:cxn modelId="{888981A5-B2E2-4408-9476-4F1B2697C313}" type="presOf" srcId="{1BB229A5-9D30-4D04-A45E-BD6FC0B329DA}" destId="{9C376855-9290-4F80-AC7A-2CCA3EFC366C}" srcOrd="1" destOrd="0" presId="urn:microsoft.com/office/officeart/2008/layout/HalfCircleOrganizationChart"/>
    <dgm:cxn modelId="{11F4D464-0C3D-4753-8CF0-D4E9B3EB39D2}" type="presOf" srcId="{F7D9023F-054C-443C-AE0D-5844C6B4872A}" destId="{5F6FA8A3-8A64-4D75-87FA-667F7E8DC750}" srcOrd="0" destOrd="0" presId="urn:microsoft.com/office/officeart/2008/layout/HalfCircleOrganizationChart"/>
    <dgm:cxn modelId="{20ED26A3-FCD0-4BE5-B0CF-52D56E90E738}" type="presOf" srcId="{56BF2B7C-99EA-4212-90C8-F3EEB9091868}" destId="{D945BD36-718D-497D-866A-7CE3BFE8D72D}" srcOrd="0" destOrd="0" presId="urn:microsoft.com/office/officeart/2008/layout/HalfCircleOrganizationChart"/>
    <dgm:cxn modelId="{CBB6C462-0A97-44BC-96EE-579F544A2A4F}" type="presOf" srcId="{686E405B-80D2-407C-898B-D8664D859165}" destId="{5886532B-CDF7-4430-AA42-0B1AA9E067CD}" srcOrd="1" destOrd="0" presId="urn:microsoft.com/office/officeart/2008/layout/HalfCircleOrganizationChart"/>
    <dgm:cxn modelId="{6C5250E5-02CF-4C8F-8C7B-9809B42B648F}" type="presOf" srcId="{7746D375-B754-4E5B-8B3D-9F1ADEF13E80}" destId="{706BF5EE-8F6F-465E-978F-8109EA24A989}" srcOrd="1" destOrd="0" presId="urn:microsoft.com/office/officeart/2008/layout/HalfCircleOrganizationChart"/>
    <dgm:cxn modelId="{551A780F-7611-4439-9C53-5B19D541B039}" srcId="{1BB229A5-9D30-4D04-A45E-BD6FC0B329DA}" destId="{7746D375-B754-4E5B-8B3D-9F1ADEF13E80}" srcOrd="1" destOrd="0" parTransId="{5B584F54-8EEE-4961-BD01-92D72A05709E}" sibTransId="{64A9C856-5026-494D-9329-2D6B3330AE48}"/>
    <dgm:cxn modelId="{FBB2F63C-BA7D-4DAB-B549-7EFAD5592D6D}" type="presOf" srcId="{E90FE20A-66D1-451C-A918-2CA1C7C5EE84}" destId="{3565C96A-132A-4E90-97A1-AB316C646108}" srcOrd="1" destOrd="0" presId="urn:microsoft.com/office/officeart/2008/layout/HalfCircleOrganizationChart"/>
    <dgm:cxn modelId="{AE241B19-547D-485F-A9BA-6B819DE5703F}" type="presOf" srcId="{2B7D616C-422C-41DC-8DF7-1602BBB232DB}" destId="{54C2EE3D-B77F-4B81-8DAC-A133786A7175}" srcOrd="0" destOrd="0" presId="urn:microsoft.com/office/officeart/2008/layout/HalfCircleOrganizationChart"/>
    <dgm:cxn modelId="{6B2CA1F9-FB9A-485D-8A3C-C77A3FDC8817}" type="presOf" srcId="{023E9DBD-F510-45A6-BC94-038AAE599347}" destId="{92BC7626-F5E8-40CB-84F3-143383E22C75}" srcOrd="0" destOrd="0" presId="urn:microsoft.com/office/officeart/2008/layout/HalfCircleOrganizationChart"/>
    <dgm:cxn modelId="{BE46FFB9-D788-4DA0-81E5-D937585361DD}" srcId="{1BB229A5-9D30-4D04-A45E-BD6FC0B329DA}" destId="{56BF2B7C-99EA-4212-90C8-F3EEB9091868}" srcOrd="2" destOrd="0" parTransId="{F7D9023F-054C-443C-AE0D-5844C6B4872A}" sibTransId="{28F19FF8-EAF9-4EEF-B1CE-F619FD78687C}"/>
    <dgm:cxn modelId="{7D416A66-2892-4788-A655-02C8B04C2508}" type="presParOf" srcId="{84462799-5AEB-400D-8886-B693B5B7EE64}" destId="{91C14D0E-2CC9-47A2-9B6D-B78E09D5FDA0}" srcOrd="0" destOrd="0" presId="urn:microsoft.com/office/officeart/2008/layout/HalfCircleOrganizationChart"/>
    <dgm:cxn modelId="{72E2F563-257A-4179-A4DC-EDBA5FD1FE71}" type="presParOf" srcId="{91C14D0E-2CC9-47A2-9B6D-B78E09D5FDA0}" destId="{C3A71CF5-0CF6-4574-951C-E2BC5BFD7F3D}" srcOrd="0" destOrd="0" presId="urn:microsoft.com/office/officeart/2008/layout/HalfCircleOrganizationChart"/>
    <dgm:cxn modelId="{91EC22ED-7221-421B-B65B-32D6F4AFE760}" type="presParOf" srcId="{C3A71CF5-0CF6-4574-951C-E2BC5BFD7F3D}" destId="{7B8021D4-2513-4092-8A65-788E0FC47A3F}" srcOrd="0" destOrd="0" presId="urn:microsoft.com/office/officeart/2008/layout/HalfCircleOrganizationChart"/>
    <dgm:cxn modelId="{524BEA56-C09A-4024-804D-FCE220FCB66C}" type="presParOf" srcId="{C3A71CF5-0CF6-4574-951C-E2BC5BFD7F3D}" destId="{A80EAEB8-CA3F-4528-9B55-2D41CCBC170D}" srcOrd="1" destOrd="0" presId="urn:microsoft.com/office/officeart/2008/layout/HalfCircleOrganizationChart"/>
    <dgm:cxn modelId="{A82C4719-6AEC-472E-A593-E144A27EED06}" type="presParOf" srcId="{C3A71CF5-0CF6-4574-951C-E2BC5BFD7F3D}" destId="{9946944D-6FAD-48DC-87FA-1BD5144A41A9}" srcOrd="2" destOrd="0" presId="urn:microsoft.com/office/officeart/2008/layout/HalfCircleOrganizationChart"/>
    <dgm:cxn modelId="{CE54EC15-BCD9-46F8-9E64-AE3C367F1E61}" type="presParOf" srcId="{C3A71CF5-0CF6-4574-951C-E2BC5BFD7F3D}" destId="{3565C96A-132A-4E90-97A1-AB316C646108}" srcOrd="3" destOrd="0" presId="urn:microsoft.com/office/officeart/2008/layout/HalfCircleOrganizationChart"/>
    <dgm:cxn modelId="{36479548-05ED-4079-9359-8641CB4534A6}" type="presParOf" srcId="{91C14D0E-2CC9-47A2-9B6D-B78E09D5FDA0}" destId="{73627FD4-BA03-4012-BC63-5F92D44C2F1E}" srcOrd="1" destOrd="0" presId="urn:microsoft.com/office/officeart/2008/layout/HalfCircleOrganizationChart"/>
    <dgm:cxn modelId="{07486152-E740-486D-A926-74398DA59E82}" type="presParOf" srcId="{73627FD4-BA03-4012-BC63-5F92D44C2F1E}" destId="{7E4C42F5-FD7D-4A4C-A936-93EF340C3B8C}" srcOrd="0" destOrd="0" presId="urn:microsoft.com/office/officeart/2008/layout/HalfCircleOrganizationChart"/>
    <dgm:cxn modelId="{6B7C6C28-9157-4577-9DDC-F44D75C6D6A2}" type="presParOf" srcId="{73627FD4-BA03-4012-BC63-5F92D44C2F1E}" destId="{BA46FEA9-C040-4A95-9D8B-82A1ABCA0F7E}" srcOrd="1" destOrd="0" presId="urn:microsoft.com/office/officeart/2008/layout/HalfCircleOrganizationChart"/>
    <dgm:cxn modelId="{DDB7DBAA-FB2E-4CFF-9B7B-05F52EECBC89}" type="presParOf" srcId="{BA46FEA9-C040-4A95-9D8B-82A1ABCA0F7E}" destId="{CF322663-EAD5-44D7-9483-BDD56ACF5F57}" srcOrd="0" destOrd="0" presId="urn:microsoft.com/office/officeart/2008/layout/HalfCircleOrganizationChart"/>
    <dgm:cxn modelId="{81956FF9-40E3-49D7-84B7-D1BA55E75855}" type="presParOf" srcId="{CF322663-EAD5-44D7-9483-BDD56ACF5F57}" destId="{A40233CA-BEC3-4829-A0B2-2FDC70117668}" srcOrd="0" destOrd="0" presId="urn:microsoft.com/office/officeart/2008/layout/HalfCircleOrganizationChart"/>
    <dgm:cxn modelId="{45418776-7DE0-4CEF-B80E-0489D9E0E25E}" type="presParOf" srcId="{CF322663-EAD5-44D7-9483-BDD56ACF5F57}" destId="{5CD3C3B5-BF38-4C53-A4BF-7D4B51748A9E}" srcOrd="1" destOrd="0" presId="urn:microsoft.com/office/officeart/2008/layout/HalfCircleOrganizationChart"/>
    <dgm:cxn modelId="{81D8C7CA-FAE7-42C8-9B85-56A01F144C1D}" type="presParOf" srcId="{CF322663-EAD5-44D7-9483-BDD56ACF5F57}" destId="{4A313961-B69E-49D6-BD96-359477F760BD}" srcOrd="2" destOrd="0" presId="urn:microsoft.com/office/officeart/2008/layout/HalfCircleOrganizationChart"/>
    <dgm:cxn modelId="{F74315D6-0E32-451F-8CFE-AEB98881B2A5}" type="presParOf" srcId="{CF322663-EAD5-44D7-9483-BDD56ACF5F57}" destId="{9C376855-9290-4F80-AC7A-2CCA3EFC366C}" srcOrd="3" destOrd="0" presId="urn:microsoft.com/office/officeart/2008/layout/HalfCircleOrganizationChart"/>
    <dgm:cxn modelId="{2138B0F2-2535-4928-B683-26DC32471413}" type="presParOf" srcId="{BA46FEA9-C040-4A95-9D8B-82A1ABCA0F7E}" destId="{6EFB30ED-4A8E-4FDD-936E-C22D00A6364B}" srcOrd="1" destOrd="0" presId="urn:microsoft.com/office/officeart/2008/layout/HalfCircleOrganizationChart"/>
    <dgm:cxn modelId="{74A34005-2A0B-414F-9025-162B64605961}" type="presParOf" srcId="{6EFB30ED-4A8E-4FDD-936E-C22D00A6364B}" destId="{54C2EE3D-B77F-4B81-8DAC-A133786A7175}" srcOrd="0" destOrd="0" presId="urn:microsoft.com/office/officeart/2008/layout/HalfCircleOrganizationChart"/>
    <dgm:cxn modelId="{4964E8F8-256C-4A9A-914E-A872D24E98CE}" type="presParOf" srcId="{6EFB30ED-4A8E-4FDD-936E-C22D00A6364B}" destId="{41B3476C-FFF0-4846-A4A2-2A92F9476D19}" srcOrd="1" destOrd="0" presId="urn:microsoft.com/office/officeart/2008/layout/HalfCircleOrganizationChart"/>
    <dgm:cxn modelId="{60EE9D7C-78FC-4684-BBAF-7CC8D5560ABC}" type="presParOf" srcId="{41B3476C-FFF0-4846-A4A2-2A92F9476D19}" destId="{158FEABA-DADD-4E99-8BC1-6FF9CEB4B406}" srcOrd="0" destOrd="0" presId="urn:microsoft.com/office/officeart/2008/layout/HalfCircleOrganizationChart"/>
    <dgm:cxn modelId="{71FB6968-2AE3-45F7-BAFD-4560E949B11C}" type="presParOf" srcId="{158FEABA-DADD-4E99-8BC1-6FF9CEB4B406}" destId="{2EC5231A-16A9-4408-AB82-FDB61BF0E5A2}" srcOrd="0" destOrd="0" presId="urn:microsoft.com/office/officeart/2008/layout/HalfCircleOrganizationChart"/>
    <dgm:cxn modelId="{3B47A0B7-2C5B-4370-8DC3-A46AB18EC9C5}" type="presParOf" srcId="{158FEABA-DADD-4E99-8BC1-6FF9CEB4B406}" destId="{9C852F8C-E821-4322-AB6D-31E40E9E4C09}" srcOrd="1" destOrd="0" presId="urn:microsoft.com/office/officeart/2008/layout/HalfCircleOrganizationChart"/>
    <dgm:cxn modelId="{DBF2B9D1-7287-4087-9DD5-3D0F52C2EF05}" type="presParOf" srcId="{158FEABA-DADD-4E99-8BC1-6FF9CEB4B406}" destId="{36519E0B-65F4-4A99-BDDF-4D791F45A60C}" srcOrd="2" destOrd="0" presId="urn:microsoft.com/office/officeart/2008/layout/HalfCircleOrganizationChart"/>
    <dgm:cxn modelId="{A5C5F9A1-9D75-4923-AA7E-49F35B4B046D}" type="presParOf" srcId="{158FEABA-DADD-4E99-8BC1-6FF9CEB4B406}" destId="{E4A5802B-311F-4768-9AA0-88DB29C0E151}" srcOrd="3" destOrd="0" presId="urn:microsoft.com/office/officeart/2008/layout/HalfCircleOrganizationChart"/>
    <dgm:cxn modelId="{56B89B0E-D879-4578-A793-28623FA685FF}" type="presParOf" srcId="{41B3476C-FFF0-4846-A4A2-2A92F9476D19}" destId="{21642816-D3DC-4889-BD3F-E22CA8741AB3}" srcOrd="1" destOrd="0" presId="urn:microsoft.com/office/officeart/2008/layout/HalfCircleOrganizationChart"/>
    <dgm:cxn modelId="{B5885127-03B7-4C51-B170-1BD2A9592525}" type="presParOf" srcId="{41B3476C-FFF0-4846-A4A2-2A92F9476D19}" destId="{DCE9D972-7ED5-4FC7-835E-585E77D3A640}" srcOrd="2" destOrd="0" presId="urn:microsoft.com/office/officeart/2008/layout/HalfCircleOrganizationChart"/>
    <dgm:cxn modelId="{1B58558F-21A1-44EE-8B16-399FD5A2DF0B}" type="presParOf" srcId="{6EFB30ED-4A8E-4FDD-936E-C22D00A6364B}" destId="{30A64F45-7670-407E-949C-7C47AFACF31D}" srcOrd="2" destOrd="0" presId="urn:microsoft.com/office/officeart/2008/layout/HalfCircleOrganizationChart"/>
    <dgm:cxn modelId="{CD1484A9-9DE3-47D5-8419-0908A387C143}" type="presParOf" srcId="{6EFB30ED-4A8E-4FDD-936E-C22D00A6364B}" destId="{EB15429E-5068-4624-B0A1-718CD3114BE7}" srcOrd="3" destOrd="0" presId="urn:microsoft.com/office/officeart/2008/layout/HalfCircleOrganizationChart"/>
    <dgm:cxn modelId="{6D58F939-7A47-431E-9100-58AD4B9221F1}" type="presParOf" srcId="{EB15429E-5068-4624-B0A1-718CD3114BE7}" destId="{3D233BF6-9E25-4C65-AD98-9424EF3E82CC}" srcOrd="0" destOrd="0" presId="urn:microsoft.com/office/officeart/2008/layout/HalfCircleOrganizationChart"/>
    <dgm:cxn modelId="{D33D209F-121A-4B59-A453-CFE19E3DCFB5}" type="presParOf" srcId="{3D233BF6-9E25-4C65-AD98-9424EF3E82CC}" destId="{77C4AB9A-E190-4A22-ACB2-65DCE43E722C}" srcOrd="0" destOrd="0" presId="urn:microsoft.com/office/officeart/2008/layout/HalfCircleOrganizationChart"/>
    <dgm:cxn modelId="{F1DF1675-B1FA-435F-AE9E-D7FE55CA9745}" type="presParOf" srcId="{3D233BF6-9E25-4C65-AD98-9424EF3E82CC}" destId="{866734ED-5D71-46A2-B96B-9F08876CE948}" srcOrd="1" destOrd="0" presId="urn:microsoft.com/office/officeart/2008/layout/HalfCircleOrganizationChart"/>
    <dgm:cxn modelId="{F5022FDF-1A78-42EF-A560-41FDAAE27082}" type="presParOf" srcId="{3D233BF6-9E25-4C65-AD98-9424EF3E82CC}" destId="{EEF257D9-A8A2-4B07-8EFA-DB069B99CF5B}" srcOrd="2" destOrd="0" presId="urn:microsoft.com/office/officeart/2008/layout/HalfCircleOrganizationChart"/>
    <dgm:cxn modelId="{FC043DED-0185-4B3B-8654-85529C638BB2}" type="presParOf" srcId="{3D233BF6-9E25-4C65-AD98-9424EF3E82CC}" destId="{706BF5EE-8F6F-465E-978F-8109EA24A989}" srcOrd="3" destOrd="0" presId="urn:microsoft.com/office/officeart/2008/layout/HalfCircleOrganizationChart"/>
    <dgm:cxn modelId="{FB210073-4282-4B8B-962D-D15B9C423D12}" type="presParOf" srcId="{EB15429E-5068-4624-B0A1-718CD3114BE7}" destId="{F634DF6C-7A2C-4ABF-8C85-AFEDA5EB6152}" srcOrd="1" destOrd="0" presId="urn:microsoft.com/office/officeart/2008/layout/HalfCircleOrganizationChart"/>
    <dgm:cxn modelId="{FAA58B89-D942-4A8D-88D2-DA4E5DAA862E}" type="presParOf" srcId="{EB15429E-5068-4624-B0A1-718CD3114BE7}" destId="{EE447F80-79C7-45CC-8720-765093DECB5E}" srcOrd="2" destOrd="0" presId="urn:microsoft.com/office/officeart/2008/layout/HalfCircleOrganizationChart"/>
    <dgm:cxn modelId="{430AFE91-EF16-4BB7-9C70-3A7230EBAEB3}" type="presParOf" srcId="{6EFB30ED-4A8E-4FDD-936E-C22D00A6364B}" destId="{5F6FA8A3-8A64-4D75-87FA-667F7E8DC750}" srcOrd="4" destOrd="0" presId="urn:microsoft.com/office/officeart/2008/layout/HalfCircleOrganizationChart"/>
    <dgm:cxn modelId="{57FF7215-814D-4C93-AB90-41DB90AB9424}" type="presParOf" srcId="{6EFB30ED-4A8E-4FDD-936E-C22D00A6364B}" destId="{E8FD0947-184D-4113-8C84-06EAEB547F90}" srcOrd="5" destOrd="0" presId="urn:microsoft.com/office/officeart/2008/layout/HalfCircleOrganizationChart"/>
    <dgm:cxn modelId="{D0BF950F-498F-4D58-86DA-A1B29AF78328}" type="presParOf" srcId="{E8FD0947-184D-4113-8C84-06EAEB547F90}" destId="{7DDE8A92-D5B0-4297-8131-F1495E6119CB}" srcOrd="0" destOrd="0" presId="urn:microsoft.com/office/officeart/2008/layout/HalfCircleOrganizationChart"/>
    <dgm:cxn modelId="{07358721-2075-447E-850F-34094A0D7266}" type="presParOf" srcId="{7DDE8A92-D5B0-4297-8131-F1495E6119CB}" destId="{D945BD36-718D-497D-866A-7CE3BFE8D72D}" srcOrd="0" destOrd="0" presId="urn:microsoft.com/office/officeart/2008/layout/HalfCircleOrganizationChart"/>
    <dgm:cxn modelId="{BA6CCC88-388C-47F8-BD16-2B5C646996CC}" type="presParOf" srcId="{7DDE8A92-D5B0-4297-8131-F1495E6119CB}" destId="{641ECA06-36C0-4AED-B7C3-4270F95F4921}" srcOrd="1" destOrd="0" presId="urn:microsoft.com/office/officeart/2008/layout/HalfCircleOrganizationChart"/>
    <dgm:cxn modelId="{7EF4E6E1-7A42-4BC8-BD28-B757EE2B9AD7}" type="presParOf" srcId="{7DDE8A92-D5B0-4297-8131-F1495E6119CB}" destId="{D7BAFD28-86BD-488A-8EF6-812E0BBBD89D}" srcOrd="2" destOrd="0" presId="urn:microsoft.com/office/officeart/2008/layout/HalfCircleOrganizationChart"/>
    <dgm:cxn modelId="{5C1FDB23-4E28-4CA6-B634-37352EED0BBA}" type="presParOf" srcId="{7DDE8A92-D5B0-4297-8131-F1495E6119CB}" destId="{2A49DA7A-4FF6-4E60-A89D-5D6E29E9304D}" srcOrd="3" destOrd="0" presId="urn:microsoft.com/office/officeart/2008/layout/HalfCircleOrganizationChart"/>
    <dgm:cxn modelId="{A2F889DE-2151-43BE-B46E-0E357B506528}" type="presParOf" srcId="{E8FD0947-184D-4113-8C84-06EAEB547F90}" destId="{A59E03AB-C083-4E67-82DD-FB5EDC008D52}" srcOrd="1" destOrd="0" presId="urn:microsoft.com/office/officeart/2008/layout/HalfCircleOrganizationChart"/>
    <dgm:cxn modelId="{F03DE0BE-7195-443F-947A-0BE4ABB7FF7D}" type="presParOf" srcId="{E8FD0947-184D-4113-8C84-06EAEB547F90}" destId="{F0D68986-F8E2-41C8-94B2-E520D15D0AC4}" srcOrd="2" destOrd="0" presId="urn:microsoft.com/office/officeart/2008/layout/HalfCircleOrganizationChart"/>
    <dgm:cxn modelId="{7D5B527F-BAA3-4098-B707-6A0476E219D9}" type="presParOf" srcId="{6EFB30ED-4A8E-4FDD-936E-C22D00A6364B}" destId="{5F2A7FF4-2661-486F-BFF6-5A190A5F12EE}" srcOrd="6" destOrd="0" presId="urn:microsoft.com/office/officeart/2008/layout/HalfCircleOrganizationChart"/>
    <dgm:cxn modelId="{23EDFB35-AC15-4B26-874B-4B06C733DF8D}" type="presParOf" srcId="{6EFB30ED-4A8E-4FDD-936E-C22D00A6364B}" destId="{41DE71A8-BE04-4D7A-B6D0-551BEF41105A}" srcOrd="7" destOrd="0" presId="urn:microsoft.com/office/officeart/2008/layout/HalfCircleOrganizationChart"/>
    <dgm:cxn modelId="{D6503050-613C-4069-A128-47460E969C57}" type="presParOf" srcId="{41DE71A8-BE04-4D7A-B6D0-551BEF41105A}" destId="{EBD0A41E-D513-4DBE-A2A1-68DD8038E278}" srcOrd="0" destOrd="0" presId="urn:microsoft.com/office/officeart/2008/layout/HalfCircleOrganizationChart"/>
    <dgm:cxn modelId="{F030DF4B-85E8-490D-ADF1-44C6BD7BABBC}" type="presParOf" srcId="{EBD0A41E-D513-4DBE-A2A1-68DD8038E278}" destId="{5D3A0B00-59F2-42E0-B110-F93C5D8C265E}" srcOrd="0" destOrd="0" presId="urn:microsoft.com/office/officeart/2008/layout/HalfCircleOrganizationChart"/>
    <dgm:cxn modelId="{E6365C19-CAAE-4CCE-9A25-FB5BADCD784E}" type="presParOf" srcId="{EBD0A41E-D513-4DBE-A2A1-68DD8038E278}" destId="{9F59946A-644E-4371-AE18-7817FCE394AF}" srcOrd="1" destOrd="0" presId="urn:microsoft.com/office/officeart/2008/layout/HalfCircleOrganizationChart"/>
    <dgm:cxn modelId="{D940D874-DFBA-4638-9860-6D99BDD3CE8B}" type="presParOf" srcId="{EBD0A41E-D513-4DBE-A2A1-68DD8038E278}" destId="{22917792-4BA5-4A67-8EDE-0C6F82BCED1A}" srcOrd="2" destOrd="0" presId="urn:microsoft.com/office/officeart/2008/layout/HalfCircleOrganizationChart"/>
    <dgm:cxn modelId="{92243AD6-5844-4D50-ADFD-0B6335B8236A}" type="presParOf" srcId="{EBD0A41E-D513-4DBE-A2A1-68DD8038E278}" destId="{6E5ED55C-E369-4BA8-A187-CC9593CBE28E}" srcOrd="3" destOrd="0" presId="urn:microsoft.com/office/officeart/2008/layout/HalfCircleOrganizationChart"/>
    <dgm:cxn modelId="{47303193-E002-4679-8918-D286DF5778FB}" type="presParOf" srcId="{41DE71A8-BE04-4D7A-B6D0-551BEF41105A}" destId="{1C3952EE-40DF-4928-8C53-F8A60D576D82}" srcOrd="1" destOrd="0" presId="urn:microsoft.com/office/officeart/2008/layout/HalfCircleOrganizationChart"/>
    <dgm:cxn modelId="{B536623C-24FF-468D-B935-9AB62923D9C6}" type="presParOf" srcId="{41DE71A8-BE04-4D7A-B6D0-551BEF41105A}" destId="{B4385218-22B5-4ADF-B3CC-0D6ACE658471}" srcOrd="2" destOrd="0" presId="urn:microsoft.com/office/officeart/2008/layout/HalfCircleOrganizationChart"/>
    <dgm:cxn modelId="{79B848CD-458C-452F-AD8B-1419C6D92367}" type="presParOf" srcId="{BA46FEA9-C040-4A95-9D8B-82A1ABCA0F7E}" destId="{22169860-BEA1-4A56-B439-98C1490C6590}" srcOrd="2" destOrd="0" presId="urn:microsoft.com/office/officeart/2008/layout/HalfCircleOrganizationChart"/>
    <dgm:cxn modelId="{A15E51C8-EEF2-48F9-AA0E-BB6FE9D55564}" type="presParOf" srcId="{91C14D0E-2CC9-47A2-9B6D-B78E09D5FDA0}" destId="{E5BF07C0-3B60-42B5-A7AE-14F63D113602}" srcOrd="2" destOrd="0" presId="urn:microsoft.com/office/officeart/2008/layout/HalfCircleOrganizationChart"/>
    <dgm:cxn modelId="{5BE742BC-98E5-463E-BDC9-740CAEA503F3}" type="presParOf" srcId="{E5BF07C0-3B60-42B5-A7AE-14F63D113602}" destId="{92BC7626-F5E8-40CB-84F3-143383E22C75}" srcOrd="0" destOrd="0" presId="urn:microsoft.com/office/officeart/2008/layout/HalfCircleOrganizationChart"/>
    <dgm:cxn modelId="{AD67128C-9CFB-474B-9829-B2AE55072B31}" type="presParOf" srcId="{E5BF07C0-3B60-42B5-A7AE-14F63D113602}" destId="{4CF1D242-6674-42DB-A5E5-5E7268ACD928}" srcOrd="1" destOrd="0" presId="urn:microsoft.com/office/officeart/2008/layout/HalfCircleOrganizationChart"/>
    <dgm:cxn modelId="{4BB3F275-7C23-4CD1-8610-7A41E2F0FB2D}" type="presParOf" srcId="{4CF1D242-6674-42DB-A5E5-5E7268ACD928}" destId="{D4C0C792-6E6C-428C-8676-EF540519E289}" srcOrd="0" destOrd="0" presId="urn:microsoft.com/office/officeart/2008/layout/HalfCircleOrganizationChart"/>
    <dgm:cxn modelId="{ABA17DB9-0365-443E-B298-B486969EFD81}" type="presParOf" srcId="{D4C0C792-6E6C-428C-8676-EF540519E289}" destId="{B54CC215-7E9A-42BA-9297-8D8025FACAE6}" srcOrd="0" destOrd="0" presId="urn:microsoft.com/office/officeart/2008/layout/HalfCircleOrganizationChart"/>
    <dgm:cxn modelId="{46620194-0DE4-44B3-A5E3-07F3E2020250}" type="presParOf" srcId="{D4C0C792-6E6C-428C-8676-EF540519E289}" destId="{F82D30F4-4B17-4E65-82EF-CD58ED5388B1}" srcOrd="1" destOrd="0" presId="urn:microsoft.com/office/officeart/2008/layout/HalfCircleOrganizationChart"/>
    <dgm:cxn modelId="{3D5CE5AB-07ED-4403-A307-4FF9F4783329}" type="presParOf" srcId="{D4C0C792-6E6C-428C-8676-EF540519E289}" destId="{970992BC-4BF4-4A69-ABC9-FBB316E05309}" srcOrd="2" destOrd="0" presId="urn:microsoft.com/office/officeart/2008/layout/HalfCircleOrganizationChart"/>
    <dgm:cxn modelId="{C91E3B52-8178-4DCA-87ED-4CE0AEB2BEA4}" type="presParOf" srcId="{D4C0C792-6E6C-428C-8676-EF540519E289}" destId="{5886532B-CDF7-4430-AA42-0B1AA9E067CD}" srcOrd="3" destOrd="0" presId="urn:microsoft.com/office/officeart/2008/layout/HalfCircleOrganizationChart"/>
    <dgm:cxn modelId="{4A5039EF-A46D-41AD-A77D-4DC5CD62EC7F}" type="presParOf" srcId="{4CF1D242-6674-42DB-A5E5-5E7268ACD928}" destId="{EDB5153E-4B67-421D-8169-05AC50C5196C}" srcOrd="1" destOrd="0" presId="urn:microsoft.com/office/officeart/2008/layout/HalfCircleOrganizationChart"/>
    <dgm:cxn modelId="{90714611-13BB-42C3-B9FC-89015BEC1589}" type="presParOf" srcId="{4CF1D242-6674-42DB-A5E5-5E7268ACD928}" destId="{814C6EBF-8455-4303-BB24-DEBE6F6AAA36}"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C7626-F5E8-40CB-84F3-143383E22C75}">
      <dsp:nvSpPr>
        <dsp:cNvPr id="0" name=""/>
        <dsp:cNvSpPr/>
      </dsp:nvSpPr>
      <dsp:spPr>
        <a:xfrm>
          <a:off x="1239585" y="478069"/>
          <a:ext cx="395173" cy="285667"/>
        </a:xfrm>
        <a:custGeom>
          <a:avLst/>
          <a:gdLst/>
          <a:ahLst/>
          <a:cxnLst/>
          <a:rect l="0" t="0" r="0" b="0"/>
          <a:pathLst>
            <a:path>
              <a:moveTo>
                <a:pt x="395173" y="0"/>
              </a:moveTo>
              <a:lnTo>
                <a:pt x="395173" y="285667"/>
              </a:lnTo>
              <a:lnTo>
                <a:pt x="0" y="2856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2A7FF4-2661-486F-BFF6-5A190A5F12EE}">
      <dsp:nvSpPr>
        <dsp:cNvPr id="0" name=""/>
        <dsp:cNvSpPr/>
      </dsp:nvSpPr>
      <dsp:spPr>
        <a:xfrm>
          <a:off x="1634758" y="1830228"/>
          <a:ext cx="438023" cy="2313906"/>
        </a:xfrm>
        <a:custGeom>
          <a:avLst/>
          <a:gdLst/>
          <a:ahLst/>
          <a:cxnLst/>
          <a:rect l="0" t="0" r="0" b="0"/>
          <a:pathLst>
            <a:path>
              <a:moveTo>
                <a:pt x="0" y="0"/>
              </a:moveTo>
              <a:lnTo>
                <a:pt x="0" y="2313906"/>
              </a:lnTo>
              <a:lnTo>
                <a:pt x="438023" y="23139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FA8A3-8A64-4D75-87FA-667F7E8DC750}">
      <dsp:nvSpPr>
        <dsp:cNvPr id="0" name=""/>
        <dsp:cNvSpPr/>
      </dsp:nvSpPr>
      <dsp:spPr>
        <a:xfrm>
          <a:off x="1634758" y="1830228"/>
          <a:ext cx="438023" cy="1637826"/>
        </a:xfrm>
        <a:custGeom>
          <a:avLst/>
          <a:gdLst/>
          <a:ahLst/>
          <a:cxnLst/>
          <a:rect l="0" t="0" r="0" b="0"/>
          <a:pathLst>
            <a:path>
              <a:moveTo>
                <a:pt x="0" y="0"/>
              </a:moveTo>
              <a:lnTo>
                <a:pt x="0" y="1637826"/>
              </a:lnTo>
              <a:lnTo>
                <a:pt x="438023" y="16378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A64F45-7670-407E-949C-7C47AFACF31D}">
      <dsp:nvSpPr>
        <dsp:cNvPr id="0" name=""/>
        <dsp:cNvSpPr/>
      </dsp:nvSpPr>
      <dsp:spPr>
        <a:xfrm>
          <a:off x="1634758" y="1830228"/>
          <a:ext cx="438023" cy="961747"/>
        </a:xfrm>
        <a:custGeom>
          <a:avLst/>
          <a:gdLst/>
          <a:ahLst/>
          <a:cxnLst/>
          <a:rect l="0" t="0" r="0" b="0"/>
          <a:pathLst>
            <a:path>
              <a:moveTo>
                <a:pt x="0" y="0"/>
              </a:moveTo>
              <a:lnTo>
                <a:pt x="0" y="961747"/>
              </a:lnTo>
              <a:lnTo>
                <a:pt x="438023" y="9617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C2EE3D-B77F-4B81-8DAC-A133786A7175}">
      <dsp:nvSpPr>
        <dsp:cNvPr id="0" name=""/>
        <dsp:cNvSpPr/>
      </dsp:nvSpPr>
      <dsp:spPr>
        <a:xfrm>
          <a:off x="1634758" y="1830228"/>
          <a:ext cx="438023" cy="285667"/>
        </a:xfrm>
        <a:custGeom>
          <a:avLst/>
          <a:gdLst/>
          <a:ahLst/>
          <a:cxnLst/>
          <a:rect l="0" t="0" r="0" b="0"/>
          <a:pathLst>
            <a:path>
              <a:moveTo>
                <a:pt x="0" y="0"/>
              </a:moveTo>
              <a:lnTo>
                <a:pt x="0" y="285667"/>
              </a:lnTo>
              <a:lnTo>
                <a:pt x="438023" y="2856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4C42F5-FD7D-4A4C-A936-93EF340C3B8C}">
      <dsp:nvSpPr>
        <dsp:cNvPr id="0" name=""/>
        <dsp:cNvSpPr/>
      </dsp:nvSpPr>
      <dsp:spPr>
        <a:xfrm>
          <a:off x="1589038" y="478069"/>
          <a:ext cx="91440" cy="876046"/>
        </a:xfrm>
        <a:custGeom>
          <a:avLst/>
          <a:gdLst/>
          <a:ahLst/>
          <a:cxnLst/>
          <a:rect l="0" t="0" r="0" b="0"/>
          <a:pathLst>
            <a:path>
              <a:moveTo>
                <a:pt x="45720" y="0"/>
              </a:moveTo>
              <a:lnTo>
                <a:pt x="45720" y="87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0EAEB8-CA3F-4528-9B55-2D41CCBC170D}">
      <dsp:nvSpPr>
        <dsp:cNvPr id="0" name=""/>
        <dsp:cNvSpPr/>
      </dsp:nvSpPr>
      <dsp:spPr>
        <a:xfrm>
          <a:off x="1396702" y="1956"/>
          <a:ext cx="476112" cy="476112"/>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46944D-6FAD-48DC-87FA-1BD5144A41A9}">
      <dsp:nvSpPr>
        <dsp:cNvPr id="0" name=""/>
        <dsp:cNvSpPr/>
      </dsp:nvSpPr>
      <dsp:spPr>
        <a:xfrm>
          <a:off x="1396702" y="1956"/>
          <a:ext cx="476112" cy="476112"/>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8021D4-2513-4092-8A65-788E0FC47A3F}">
      <dsp:nvSpPr>
        <dsp:cNvPr id="0" name=""/>
        <dsp:cNvSpPr/>
      </dsp:nvSpPr>
      <dsp:spPr>
        <a:xfrm>
          <a:off x="1158646" y="87656"/>
          <a:ext cx="952224" cy="3047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omic Sans MS" panose="030F0702030302020204" pitchFamily="66" charset="0"/>
            </a:rPr>
            <a:t>Extraction </a:t>
          </a:r>
        </a:p>
      </dsp:txBody>
      <dsp:txXfrm>
        <a:off x="1158646" y="87656"/>
        <a:ext cx="952224" cy="304711"/>
      </dsp:txXfrm>
    </dsp:sp>
    <dsp:sp modelId="{5CD3C3B5-BF38-4C53-A4BF-7D4B51748A9E}">
      <dsp:nvSpPr>
        <dsp:cNvPr id="0" name=""/>
        <dsp:cNvSpPr/>
      </dsp:nvSpPr>
      <dsp:spPr>
        <a:xfrm>
          <a:off x="1396702" y="1354116"/>
          <a:ext cx="476112" cy="476112"/>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313961-B69E-49D6-BD96-359477F760BD}">
      <dsp:nvSpPr>
        <dsp:cNvPr id="0" name=""/>
        <dsp:cNvSpPr/>
      </dsp:nvSpPr>
      <dsp:spPr>
        <a:xfrm>
          <a:off x="1396702" y="1354116"/>
          <a:ext cx="476112" cy="476112"/>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0233CA-BEC3-4829-A0B2-2FDC70117668}">
      <dsp:nvSpPr>
        <dsp:cNvPr id="0" name=""/>
        <dsp:cNvSpPr/>
      </dsp:nvSpPr>
      <dsp:spPr>
        <a:xfrm>
          <a:off x="1158646" y="1439816"/>
          <a:ext cx="952224" cy="3047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omic Sans MS" panose="030F0702030302020204" pitchFamily="66" charset="0"/>
            </a:rPr>
            <a:t>Impacts </a:t>
          </a:r>
        </a:p>
      </dsp:txBody>
      <dsp:txXfrm>
        <a:off x="1158646" y="1439816"/>
        <a:ext cx="952224" cy="304711"/>
      </dsp:txXfrm>
    </dsp:sp>
    <dsp:sp modelId="{9C852F8C-E821-4322-AB6D-31E40E9E4C09}">
      <dsp:nvSpPr>
        <dsp:cNvPr id="0" name=""/>
        <dsp:cNvSpPr/>
      </dsp:nvSpPr>
      <dsp:spPr>
        <a:xfrm>
          <a:off x="2015648" y="2030195"/>
          <a:ext cx="476112" cy="476112"/>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519E0B-65F4-4A99-BDDF-4D791F45A60C}">
      <dsp:nvSpPr>
        <dsp:cNvPr id="0" name=""/>
        <dsp:cNvSpPr/>
      </dsp:nvSpPr>
      <dsp:spPr>
        <a:xfrm>
          <a:off x="2015648" y="2030195"/>
          <a:ext cx="476112" cy="476112"/>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C5231A-16A9-4408-AB82-FDB61BF0E5A2}">
      <dsp:nvSpPr>
        <dsp:cNvPr id="0" name=""/>
        <dsp:cNvSpPr/>
      </dsp:nvSpPr>
      <dsp:spPr>
        <a:xfrm>
          <a:off x="1777592" y="2115896"/>
          <a:ext cx="952224" cy="3047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omic Sans MS" panose="030F0702030302020204" pitchFamily="66" charset="0"/>
            </a:rPr>
            <a:t>Social</a:t>
          </a:r>
        </a:p>
      </dsp:txBody>
      <dsp:txXfrm>
        <a:off x="1777592" y="2115896"/>
        <a:ext cx="952224" cy="304711"/>
      </dsp:txXfrm>
    </dsp:sp>
    <dsp:sp modelId="{866734ED-5D71-46A2-B96B-9F08876CE948}">
      <dsp:nvSpPr>
        <dsp:cNvPr id="0" name=""/>
        <dsp:cNvSpPr/>
      </dsp:nvSpPr>
      <dsp:spPr>
        <a:xfrm>
          <a:off x="2015648" y="2706275"/>
          <a:ext cx="476112" cy="476112"/>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F257D9-A8A2-4B07-8EFA-DB069B99CF5B}">
      <dsp:nvSpPr>
        <dsp:cNvPr id="0" name=""/>
        <dsp:cNvSpPr/>
      </dsp:nvSpPr>
      <dsp:spPr>
        <a:xfrm>
          <a:off x="2015648" y="2706275"/>
          <a:ext cx="476112" cy="476112"/>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4AB9A-E190-4A22-ACB2-65DCE43E722C}">
      <dsp:nvSpPr>
        <dsp:cNvPr id="0" name=""/>
        <dsp:cNvSpPr/>
      </dsp:nvSpPr>
      <dsp:spPr>
        <a:xfrm>
          <a:off x="1777592" y="2791975"/>
          <a:ext cx="952224" cy="3047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omic Sans MS" panose="030F0702030302020204" pitchFamily="66" charset="0"/>
            </a:rPr>
            <a:t>Economic</a:t>
          </a:r>
        </a:p>
      </dsp:txBody>
      <dsp:txXfrm>
        <a:off x="1777592" y="2791975"/>
        <a:ext cx="952224" cy="304711"/>
      </dsp:txXfrm>
    </dsp:sp>
    <dsp:sp modelId="{641ECA06-36C0-4AED-B7C3-4270F95F4921}">
      <dsp:nvSpPr>
        <dsp:cNvPr id="0" name=""/>
        <dsp:cNvSpPr/>
      </dsp:nvSpPr>
      <dsp:spPr>
        <a:xfrm>
          <a:off x="2015648" y="3382355"/>
          <a:ext cx="476112" cy="476112"/>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AFD28-86BD-488A-8EF6-812E0BBBD89D}">
      <dsp:nvSpPr>
        <dsp:cNvPr id="0" name=""/>
        <dsp:cNvSpPr/>
      </dsp:nvSpPr>
      <dsp:spPr>
        <a:xfrm>
          <a:off x="2015648" y="3382355"/>
          <a:ext cx="476112" cy="476112"/>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45BD36-718D-497D-866A-7CE3BFE8D72D}">
      <dsp:nvSpPr>
        <dsp:cNvPr id="0" name=""/>
        <dsp:cNvSpPr/>
      </dsp:nvSpPr>
      <dsp:spPr>
        <a:xfrm>
          <a:off x="1777592" y="3468055"/>
          <a:ext cx="952224" cy="3047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Comic Sans MS" panose="030F0702030302020204" pitchFamily="66" charset="0"/>
            </a:rPr>
            <a:t>Environmental</a:t>
          </a:r>
        </a:p>
      </dsp:txBody>
      <dsp:txXfrm>
        <a:off x="1777592" y="3468055"/>
        <a:ext cx="952224" cy="304711"/>
      </dsp:txXfrm>
    </dsp:sp>
    <dsp:sp modelId="{9F59946A-644E-4371-AE18-7817FCE394AF}">
      <dsp:nvSpPr>
        <dsp:cNvPr id="0" name=""/>
        <dsp:cNvSpPr/>
      </dsp:nvSpPr>
      <dsp:spPr>
        <a:xfrm>
          <a:off x="2015648" y="4058434"/>
          <a:ext cx="476112" cy="476112"/>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17792-4BA5-4A67-8EDE-0C6F82BCED1A}">
      <dsp:nvSpPr>
        <dsp:cNvPr id="0" name=""/>
        <dsp:cNvSpPr/>
      </dsp:nvSpPr>
      <dsp:spPr>
        <a:xfrm>
          <a:off x="2015648" y="4058434"/>
          <a:ext cx="476112" cy="476112"/>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A0B00-59F2-42E0-B110-F93C5D8C265E}">
      <dsp:nvSpPr>
        <dsp:cNvPr id="0" name=""/>
        <dsp:cNvSpPr/>
      </dsp:nvSpPr>
      <dsp:spPr>
        <a:xfrm>
          <a:off x="1777592" y="4144135"/>
          <a:ext cx="952224" cy="3047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omic Sans MS" panose="030F0702030302020204" pitchFamily="66" charset="0"/>
            </a:rPr>
            <a:t>Political </a:t>
          </a:r>
        </a:p>
      </dsp:txBody>
      <dsp:txXfrm>
        <a:off x="1777592" y="4144135"/>
        <a:ext cx="952224" cy="304711"/>
      </dsp:txXfrm>
    </dsp:sp>
    <dsp:sp modelId="{F82D30F4-4B17-4E65-82EF-CD58ED5388B1}">
      <dsp:nvSpPr>
        <dsp:cNvPr id="0" name=""/>
        <dsp:cNvSpPr/>
      </dsp:nvSpPr>
      <dsp:spPr>
        <a:xfrm>
          <a:off x="820606" y="678036"/>
          <a:ext cx="476112" cy="476112"/>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992BC-4BF4-4A69-ABC9-FBB316E05309}">
      <dsp:nvSpPr>
        <dsp:cNvPr id="0" name=""/>
        <dsp:cNvSpPr/>
      </dsp:nvSpPr>
      <dsp:spPr>
        <a:xfrm>
          <a:off x="820606" y="678036"/>
          <a:ext cx="476112" cy="476112"/>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4CC215-7E9A-42BA-9297-8D8025FACAE6}">
      <dsp:nvSpPr>
        <dsp:cNvPr id="0" name=""/>
        <dsp:cNvSpPr/>
      </dsp:nvSpPr>
      <dsp:spPr>
        <a:xfrm>
          <a:off x="582550" y="763736"/>
          <a:ext cx="952224" cy="3047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omic Sans MS" panose="030F0702030302020204" pitchFamily="66" charset="0"/>
            </a:rPr>
            <a:t>Management </a:t>
          </a:r>
        </a:p>
      </dsp:txBody>
      <dsp:txXfrm>
        <a:off x="582550" y="763736"/>
        <a:ext cx="952224" cy="30471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2018D5-A582-4FF0-9723-9AA868D76DC3}" type="datetimeFigureOut">
              <a:rPr lang="en-GB" smtClean="0"/>
              <a:t>15/08/2016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B1AC57-2A03-4736-BCB3-006855953155}" type="slidenum">
              <a:rPr lang="en-GB" smtClean="0"/>
              <a:t>‹#›</a:t>
            </a:fld>
            <a:endParaRPr lang="en-GB"/>
          </a:p>
        </p:txBody>
      </p:sp>
    </p:spTree>
    <p:extLst>
      <p:ext uri="{BB962C8B-B14F-4D97-AF65-F5344CB8AC3E}">
        <p14:creationId xmlns:p14="http://schemas.microsoft.com/office/powerpoint/2010/main" val="4283516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57EBD-DC6F-44D8-90FB-7CF99EA06C7A}" type="datetimeFigureOut">
              <a:rPr lang="en-GB" smtClean="0"/>
              <a:t>15/08/2016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08F1EA-E3CE-4ABA-87D4-958CE5A15532}" type="slidenum">
              <a:rPr lang="en-GB" smtClean="0"/>
              <a:t>‹#›</a:t>
            </a:fld>
            <a:endParaRPr lang="en-GB"/>
          </a:p>
        </p:txBody>
      </p:sp>
    </p:spTree>
    <p:extLst>
      <p:ext uri="{BB962C8B-B14F-4D97-AF65-F5344CB8AC3E}">
        <p14:creationId xmlns:p14="http://schemas.microsoft.com/office/powerpoint/2010/main" val="789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08F1EA-E3CE-4ABA-87D4-958CE5A15532}" type="slidenum">
              <a:rPr lang="en-GB" smtClean="0"/>
              <a:t>7</a:t>
            </a:fld>
            <a:endParaRPr lang="en-GB"/>
          </a:p>
        </p:txBody>
      </p:sp>
    </p:spTree>
    <p:extLst>
      <p:ext uri="{BB962C8B-B14F-4D97-AF65-F5344CB8AC3E}">
        <p14:creationId xmlns:p14="http://schemas.microsoft.com/office/powerpoint/2010/main" val="428721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C74FBC-7FBE-4CB0-BCF7-99A182521807}"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3BE55-DCC1-42C5-8661-4FED8C788423}" type="slidenum">
              <a:rPr lang="en-GB" smtClean="0"/>
              <a:t>‹#›</a:t>
            </a:fld>
            <a:endParaRPr lang="en-GB"/>
          </a:p>
        </p:txBody>
      </p:sp>
    </p:spTree>
    <p:extLst>
      <p:ext uri="{BB962C8B-B14F-4D97-AF65-F5344CB8AC3E}">
        <p14:creationId xmlns:p14="http://schemas.microsoft.com/office/powerpoint/2010/main" val="158167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C74FBC-7FBE-4CB0-BCF7-99A182521807}"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3BE55-DCC1-42C5-8661-4FED8C788423}" type="slidenum">
              <a:rPr lang="en-GB" smtClean="0"/>
              <a:t>‹#›</a:t>
            </a:fld>
            <a:endParaRPr lang="en-GB"/>
          </a:p>
        </p:txBody>
      </p:sp>
    </p:spTree>
    <p:extLst>
      <p:ext uri="{BB962C8B-B14F-4D97-AF65-F5344CB8AC3E}">
        <p14:creationId xmlns:p14="http://schemas.microsoft.com/office/powerpoint/2010/main" val="50272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C74FBC-7FBE-4CB0-BCF7-99A182521807}"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3BE55-DCC1-42C5-8661-4FED8C788423}" type="slidenum">
              <a:rPr lang="en-GB" smtClean="0"/>
              <a:t>‹#›</a:t>
            </a:fld>
            <a:endParaRPr lang="en-GB"/>
          </a:p>
        </p:txBody>
      </p:sp>
    </p:spTree>
    <p:extLst>
      <p:ext uri="{BB962C8B-B14F-4D97-AF65-F5344CB8AC3E}">
        <p14:creationId xmlns:p14="http://schemas.microsoft.com/office/powerpoint/2010/main" val="178502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C74FBC-7FBE-4CB0-BCF7-99A182521807}"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3BE55-DCC1-42C5-8661-4FED8C788423}" type="slidenum">
              <a:rPr lang="en-GB" smtClean="0"/>
              <a:t>‹#›</a:t>
            </a:fld>
            <a:endParaRPr lang="en-GB"/>
          </a:p>
        </p:txBody>
      </p:sp>
    </p:spTree>
    <p:extLst>
      <p:ext uri="{BB962C8B-B14F-4D97-AF65-F5344CB8AC3E}">
        <p14:creationId xmlns:p14="http://schemas.microsoft.com/office/powerpoint/2010/main" val="395606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C74FBC-7FBE-4CB0-BCF7-99A182521807}"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3BE55-DCC1-42C5-8661-4FED8C788423}" type="slidenum">
              <a:rPr lang="en-GB" smtClean="0"/>
              <a:t>‹#›</a:t>
            </a:fld>
            <a:endParaRPr lang="en-GB"/>
          </a:p>
        </p:txBody>
      </p:sp>
    </p:spTree>
    <p:extLst>
      <p:ext uri="{BB962C8B-B14F-4D97-AF65-F5344CB8AC3E}">
        <p14:creationId xmlns:p14="http://schemas.microsoft.com/office/powerpoint/2010/main" val="203264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C74FBC-7FBE-4CB0-BCF7-99A182521807}" type="datetimeFigureOut">
              <a:rPr lang="en-GB" smtClean="0"/>
              <a:t>15/08/2016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53BE55-DCC1-42C5-8661-4FED8C788423}" type="slidenum">
              <a:rPr lang="en-GB" smtClean="0"/>
              <a:t>‹#›</a:t>
            </a:fld>
            <a:endParaRPr lang="en-GB"/>
          </a:p>
        </p:txBody>
      </p:sp>
    </p:spTree>
    <p:extLst>
      <p:ext uri="{BB962C8B-B14F-4D97-AF65-F5344CB8AC3E}">
        <p14:creationId xmlns:p14="http://schemas.microsoft.com/office/powerpoint/2010/main" val="109154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C74FBC-7FBE-4CB0-BCF7-99A182521807}" type="datetimeFigureOut">
              <a:rPr lang="en-GB" smtClean="0"/>
              <a:t>15/08/2016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53BE55-DCC1-42C5-8661-4FED8C788423}" type="slidenum">
              <a:rPr lang="en-GB" smtClean="0"/>
              <a:t>‹#›</a:t>
            </a:fld>
            <a:endParaRPr lang="en-GB"/>
          </a:p>
        </p:txBody>
      </p:sp>
    </p:spTree>
    <p:extLst>
      <p:ext uri="{BB962C8B-B14F-4D97-AF65-F5344CB8AC3E}">
        <p14:creationId xmlns:p14="http://schemas.microsoft.com/office/powerpoint/2010/main" val="215313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C74FBC-7FBE-4CB0-BCF7-99A182521807}" type="datetimeFigureOut">
              <a:rPr lang="en-GB" smtClean="0"/>
              <a:t>15/08/2016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53BE55-DCC1-42C5-8661-4FED8C788423}" type="slidenum">
              <a:rPr lang="en-GB" smtClean="0"/>
              <a:t>‹#›</a:t>
            </a:fld>
            <a:endParaRPr lang="en-GB"/>
          </a:p>
        </p:txBody>
      </p:sp>
    </p:spTree>
    <p:extLst>
      <p:ext uri="{BB962C8B-B14F-4D97-AF65-F5344CB8AC3E}">
        <p14:creationId xmlns:p14="http://schemas.microsoft.com/office/powerpoint/2010/main" val="73240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74FBC-7FBE-4CB0-BCF7-99A182521807}" type="datetimeFigureOut">
              <a:rPr lang="en-GB" smtClean="0"/>
              <a:t>15/08/2016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53BE55-DCC1-42C5-8661-4FED8C788423}" type="slidenum">
              <a:rPr lang="en-GB" smtClean="0"/>
              <a:t>‹#›</a:t>
            </a:fld>
            <a:endParaRPr lang="en-GB"/>
          </a:p>
        </p:txBody>
      </p:sp>
    </p:spTree>
    <p:extLst>
      <p:ext uri="{BB962C8B-B14F-4D97-AF65-F5344CB8AC3E}">
        <p14:creationId xmlns:p14="http://schemas.microsoft.com/office/powerpoint/2010/main" val="17054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74FBC-7FBE-4CB0-BCF7-99A182521807}" type="datetimeFigureOut">
              <a:rPr lang="en-GB" smtClean="0"/>
              <a:t>15/08/2016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53BE55-DCC1-42C5-8661-4FED8C788423}" type="slidenum">
              <a:rPr lang="en-GB" smtClean="0"/>
              <a:t>‹#›</a:t>
            </a:fld>
            <a:endParaRPr lang="en-GB"/>
          </a:p>
        </p:txBody>
      </p:sp>
    </p:spTree>
    <p:extLst>
      <p:ext uri="{BB962C8B-B14F-4D97-AF65-F5344CB8AC3E}">
        <p14:creationId xmlns:p14="http://schemas.microsoft.com/office/powerpoint/2010/main" val="384525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74FBC-7FBE-4CB0-BCF7-99A182521807}" type="datetimeFigureOut">
              <a:rPr lang="en-GB" smtClean="0"/>
              <a:t>15/08/2016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53BE55-DCC1-42C5-8661-4FED8C788423}" type="slidenum">
              <a:rPr lang="en-GB" smtClean="0"/>
              <a:t>‹#›</a:t>
            </a:fld>
            <a:endParaRPr lang="en-GB"/>
          </a:p>
        </p:txBody>
      </p:sp>
    </p:spTree>
    <p:extLst>
      <p:ext uri="{BB962C8B-B14F-4D97-AF65-F5344CB8AC3E}">
        <p14:creationId xmlns:p14="http://schemas.microsoft.com/office/powerpoint/2010/main" val="165390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74FBC-7FBE-4CB0-BCF7-99A182521807}" type="datetimeFigureOut">
              <a:rPr lang="en-GB" smtClean="0"/>
              <a:t>15/08/2016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3BE55-DCC1-42C5-8661-4FED8C788423}" type="slidenum">
              <a:rPr lang="en-GB" smtClean="0"/>
              <a:t>‹#›</a:t>
            </a:fld>
            <a:endParaRPr lang="en-GB"/>
          </a:p>
        </p:txBody>
      </p:sp>
    </p:spTree>
    <p:extLst>
      <p:ext uri="{BB962C8B-B14F-4D97-AF65-F5344CB8AC3E}">
        <p14:creationId xmlns:p14="http://schemas.microsoft.com/office/powerpoint/2010/main" val="1543965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9Lhw2AwG4gU"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www.pri.org/stories/2013-04-24/australias-great-artesian-basin-life-giving-resource-unforgiving-outba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388" y="188913"/>
          <a:ext cx="8785226" cy="6429414"/>
        </p:xfrm>
        <a:graphic>
          <a:graphicData uri="http://schemas.openxmlformats.org/drawingml/2006/table">
            <a:tbl>
              <a:tblPr>
                <a:tableStyleId>{616DA210-FB5B-4158-B5E0-FEB733F419BA}</a:tableStyleId>
              </a:tblPr>
              <a:tblGrid>
                <a:gridCol w="1545441">
                  <a:extLst>
                    <a:ext uri="{9D8B030D-6E8A-4147-A177-3AD203B41FA5}">
                      <a16:colId xmlns:a16="http://schemas.microsoft.com/office/drawing/2014/main" val="20000"/>
                    </a:ext>
                  </a:extLst>
                </a:gridCol>
                <a:gridCol w="3219669">
                  <a:extLst>
                    <a:ext uri="{9D8B030D-6E8A-4147-A177-3AD203B41FA5}">
                      <a16:colId xmlns:a16="http://schemas.microsoft.com/office/drawing/2014/main" val="20001"/>
                    </a:ext>
                  </a:extLst>
                </a:gridCol>
                <a:gridCol w="1126885">
                  <a:extLst>
                    <a:ext uri="{9D8B030D-6E8A-4147-A177-3AD203B41FA5}">
                      <a16:colId xmlns:a16="http://schemas.microsoft.com/office/drawing/2014/main" val="20002"/>
                    </a:ext>
                  </a:extLst>
                </a:gridCol>
                <a:gridCol w="2893231">
                  <a:extLst>
                    <a:ext uri="{9D8B030D-6E8A-4147-A177-3AD203B41FA5}">
                      <a16:colId xmlns:a16="http://schemas.microsoft.com/office/drawing/2014/main" val="20003"/>
                    </a:ext>
                  </a:extLst>
                </a:gridCol>
              </a:tblGrid>
              <a:tr h="349078">
                <a:tc gridSpan="4">
                  <a:txBody>
                    <a:bodyPr/>
                    <a:lstStyle/>
                    <a:p>
                      <a:pPr algn="ctr">
                        <a:spcAft>
                          <a:spcPts val="0"/>
                        </a:spcAft>
                      </a:pPr>
                      <a:r>
                        <a:rPr lang="en-US" sz="1800" dirty="0">
                          <a:effectLst/>
                          <a:latin typeface="Comic Sans MS" panose="030F0702030302020204" pitchFamily="66" charset="0"/>
                        </a:rPr>
                        <a:t>3. Management issues and strategies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65755">
                <a:tc>
                  <a:txBody>
                    <a:bodyPr/>
                    <a:lstStyle/>
                    <a:p>
                      <a:pPr algn="ctr">
                        <a:spcAft>
                          <a:spcPts val="0"/>
                        </a:spcAft>
                      </a:pPr>
                      <a:r>
                        <a:rPr lang="en-US" sz="1200" dirty="0">
                          <a:effectLst/>
                          <a:latin typeface="Comic Sans MS" panose="030F0702030302020204" pitchFamily="66" charset="0"/>
                        </a:rPr>
                        <a:t>Sub-topic</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Development</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Teaching hours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Reflection/Notes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extLst>
                  <a:ext uri="{0D108BD9-81ED-4DB2-BD59-A6C34878D82A}">
                    <a16:rowId xmlns:a16="http://schemas.microsoft.com/office/drawing/2014/main" val="10001"/>
                  </a:ext>
                </a:extLst>
              </a:tr>
              <a:tr h="1097265">
                <a:tc>
                  <a:txBody>
                    <a:bodyPr/>
                    <a:lstStyle/>
                    <a:p>
                      <a:pPr algn="ctr">
                        <a:spcAft>
                          <a:spcPts val="0"/>
                        </a:spcAft>
                      </a:pPr>
                      <a:r>
                        <a:rPr lang="en-US" sz="1200" dirty="0">
                          <a:effectLst/>
                          <a:latin typeface="Comic Sans MS" panose="030F0702030302020204" pitchFamily="66" charset="0"/>
                        </a:rPr>
                        <a:t>Dams and reservoirs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spcAft>
                          <a:spcPts val="0"/>
                        </a:spcAft>
                      </a:pPr>
                      <a:r>
                        <a:rPr lang="en-US" sz="1200" dirty="0">
                          <a:effectLst/>
                          <a:latin typeface="Comic Sans MS" panose="030F0702030302020204" pitchFamily="66" charset="0"/>
                        </a:rPr>
                        <a:t>Examine the hydrological changes resulting from the construction of dams and reservoirs. Examine </a:t>
                      </a:r>
                      <a:endParaRPr lang="en-GB" sz="1600" dirty="0">
                        <a:effectLst/>
                        <a:latin typeface="Comic Sans MS" panose="030F0702030302020204" pitchFamily="66" charset="0"/>
                      </a:endParaRPr>
                    </a:p>
                    <a:p>
                      <a:pPr>
                        <a:spcAft>
                          <a:spcPts val="0"/>
                        </a:spcAft>
                      </a:pPr>
                      <a:r>
                        <a:rPr lang="en-US" sz="1200" dirty="0">
                          <a:effectLst/>
                          <a:latin typeface="Comic Sans MS" panose="030F0702030302020204" pitchFamily="66" charset="0"/>
                        </a:rPr>
                        <a:t>the costs and benefits of dams and reservoirs as part of multi-purpose schemes.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2 hours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600" dirty="0">
                          <a:effectLst/>
                          <a:latin typeface="Comic Sans MS" panose="030F0702030302020204" pitchFamily="66" charset="0"/>
                        </a:rPr>
                        <a:t>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extLst>
                  <a:ext uri="{0D108BD9-81ED-4DB2-BD59-A6C34878D82A}">
                    <a16:rowId xmlns:a16="http://schemas.microsoft.com/office/drawing/2014/main" val="10002"/>
                  </a:ext>
                </a:extLst>
              </a:tr>
              <a:tr h="1561017">
                <a:tc>
                  <a:txBody>
                    <a:bodyPr/>
                    <a:lstStyle/>
                    <a:p>
                      <a:pPr algn="ctr">
                        <a:spcAft>
                          <a:spcPts val="0"/>
                        </a:spcAft>
                      </a:pPr>
                      <a:r>
                        <a:rPr lang="en-US" sz="1200" dirty="0">
                          <a:effectLst/>
                          <a:latin typeface="Comic Sans MS" panose="030F0702030302020204" pitchFamily="66" charset="0"/>
                        </a:rPr>
                        <a:t>Floodplain management</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spcAft>
                          <a:spcPts val="0"/>
                        </a:spcAft>
                      </a:pPr>
                      <a:r>
                        <a:rPr lang="en-US" sz="1200" dirty="0">
                          <a:effectLst/>
                          <a:latin typeface="Comic Sans MS" panose="030F0702030302020204" pitchFamily="66" charset="0"/>
                        </a:rPr>
                        <a:t>Explain the stream channel processes (erosion, transport, deposition) and explain the resultant landforms found on floodplains.  Examine the human modifications of a floodplain and their effect on the size and probability of floods. Evaluate the costs and benefits of alternative stream management strategies.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3 hours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600" dirty="0">
                          <a:effectLst/>
                          <a:latin typeface="Comic Sans MS" panose="030F0702030302020204" pitchFamily="66" charset="0"/>
                        </a:rPr>
                        <a:t>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extLst>
                  <a:ext uri="{0D108BD9-81ED-4DB2-BD59-A6C34878D82A}">
                    <a16:rowId xmlns:a16="http://schemas.microsoft.com/office/drawing/2014/main" val="10003"/>
                  </a:ext>
                </a:extLst>
              </a:tr>
              <a:tr h="958735">
                <a:tc>
                  <a:txBody>
                    <a:bodyPr/>
                    <a:lstStyle/>
                    <a:p>
                      <a:pPr algn="ctr">
                        <a:spcAft>
                          <a:spcPts val="0"/>
                        </a:spcAft>
                      </a:pPr>
                      <a:r>
                        <a:rPr lang="en-US" sz="1200" dirty="0">
                          <a:effectLst/>
                          <a:latin typeface="Comic Sans MS" panose="030F0702030302020204" pitchFamily="66" charset="0"/>
                        </a:rPr>
                        <a:t>Ground water</a:t>
                      </a:r>
                      <a:endParaRPr lang="en-GB" sz="1600" dirty="0">
                        <a:effectLst/>
                        <a:latin typeface="Comic Sans MS" panose="030F0702030302020204" pitchFamily="66" charset="0"/>
                      </a:endParaRPr>
                    </a:p>
                    <a:p>
                      <a:pPr algn="ctr">
                        <a:spcAft>
                          <a:spcPts val="0"/>
                        </a:spcAft>
                      </a:pPr>
                      <a:r>
                        <a:rPr lang="en-US" sz="1200" dirty="0">
                          <a:effectLst/>
                          <a:latin typeface="Comic Sans MS" panose="030F0702030302020204" pitchFamily="66" charset="0"/>
                        </a:rPr>
                        <a:t>management</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spcAft>
                          <a:spcPts val="0"/>
                        </a:spcAft>
                      </a:pPr>
                      <a:r>
                        <a:rPr lang="en-US" sz="1200" dirty="0">
                          <a:effectLst/>
                          <a:latin typeface="Comic Sans MS" panose="030F0702030302020204" pitchFamily="66" charset="0"/>
                        </a:rPr>
                        <a:t>Explain the functioning and management of artesian basins and aquifers, distinguishing between natural and artificial recharge. Examine the environmental impacts of groundwater abstraction.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2 hours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600" dirty="0">
                          <a:effectLst/>
                          <a:latin typeface="Comic Sans MS" panose="030F0702030302020204" pitchFamily="66" charset="0"/>
                        </a:rPr>
                        <a:t>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extLst>
                  <a:ext uri="{0D108BD9-81ED-4DB2-BD59-A6C34878D82A}">
                    <a16:rowId xmlns:a16="http://schemas.microsoft.com/office/drawing/2014/main" val="10004"/>
                  </a:ext>
                </a:extLst>
              </a:tr>
              <a:tr h="817384">
                <a:tc>
                  <a:txBody>
                    <a:bodyPr/>
                    <a:lstStyle/>
                    <a:p>
                      <a:pPr algn="ctr">
                        <a:spcAft>
                          <a:spcPts val="0"/>
                        </a:spcAft>
                      </a:pPr>
                      <a:r>
                        <a:rPr lang="en-US" sz="1200" dirty="0">
                          <a:effectLst/>
                          <a:latin typeface="Comic Sans MS" panose="030F0702030302020204" pitchFamily="66" charset="0"/>
                        </a:rPr>
                        <a:t>Freshwater wetland</a:t>
                      </a:r>
                      <a:endParaRPr lang="en-GB" sz="1600" dirty="0">
                        <a:effectLst/>
                        <a:latin typeface="Comic Sans MS" panose="030F0702030302020204" pitchFamily="66" charset="0"/>
                      </a:endParaRPr>
                    </a:p>
                    <a:p>
                      <a:pPr algn="ctr">
                        <a:spcAft>
                          <a:spcPts val="0"/>
                        </a:spcAft>
                      </a:pPr>
                      <a:r>
                        <a:rPr lang="en-US" sz="1200" dirty="0">
                          <a:effectLst/>
                          <a:latin typeface="Comic Sans MS" panose="030F0702030302020204" pitchFamily="66" charset="0"/>
                        </a:rPr>
                        <a:t>management</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spcAft>
                          <a:spcPts val="0"/>
                        </a:spcAft>
                      </a:pPr>
                      <a:r>
                        <a:rPr lang="en-US" sz="1200" dirty="0">
                          <a:effectLst/>
                          <a:latin typeface="Comic Sans MS" panose="030F0702030302020204" pitchFamily="66" charset="0"/>
                        </a:rPr>
                        <a:t>Describe the role of wetlands as a water resource. Evaluate the effectiveness of the management strategies that have been adopted in a major wetland.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2 hours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600" dirty="0">
                          <a:effectLst/>
                          <a:latin typeface="Comic Sans MS" panose="030F0702030302020204" pitchFamily="66" charset="0"/>
                        </a:rPr>
                        <a:t>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extLst>
                  <a:ext uri="{0D108BD9-81ED-4DB2-BD59-A6C34878D82A}">
                    <a16:rowId xmlns:a16="http://schemas.microsoft.com/office/drawing/2014/main" val="10005"/>
                  </a:ext>
                </a:extLst>
              </a:tr>
              <a:tr h="1280142">
                <a:tc>
                  <a:txBody>
                    <a:bodyPr/>
                    <a:lstStyle/>
                    <a:p>
                      <a:pPr algn="ctr">
                        <a:spcAft>
                          <a:spcPts val="0"/>
                        </a:spcAft>
                      </a:pPr>
                      <a:r>
                        <a:rPr lang="en-US" sz="1200" dirty="0">
                          <a:effectLst/>
                          <a:latin typeface="Comic Sans MS" panose="030F0702030302020204" pitchFamily="66" charset="0"/>
                        </a:rPr>
                        <a:t>Irrigation and agriculture</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spcAft>
                          <a:spcPts val="0"/>
                        </a:spcAft>
                      </a:pPr>
                      <a:r>
                        <a:rPr lang="en-US" sz="1200" dirty="0">
                          <a:effectLst/>
                          <a:latin typeface="Comic Sans MS" panose="030F0702030302020204" pitchFamily="66" charset="0"/>
                        </a:rPr>
                        <a:t> </a:t>
                      </a:r>
                      <a:endParaRPr lang="en-GB" sz="1600" dirty="0">
                        <a:effectLst/>
                        <a:latin typeface="Comic Sans MS" panose="030F0702030302020204" pitchFamily="66" charset="0"/>
                      </a:endParaRPr>
                    </a:p>
                    <a:p>
                      <a:pPr>
                        <a:spcAft>
                          <a:spcPts val="0"/>
                        </a:spcAft>
                      </a:pPr>
                      <a:r>
                        <a:rPr lang="en-US" sz="1200" dirty="0">
                          <a:effectLst/>
                          <a:latin typeface="Comic Sans MS" panose="030F0702030302020204" pitchFamily="66" charset="0"/>
                        </a:rPr>
                        <a:t>Examine the environmental impact of agriculture and irrigation on water quality: salinization, agro-chemical runoff, the pollution of groundwater and the eutrophication of lakes, rivers and wetlands.</a:t>
                      </a:r>
                      <a:endParaRPr lang="en-GB" sz="1600" dirty="0">
                        <a:effectLst/>
                        <a:latin typeface="Comic Sans MS" panose="030F0702030302020204" pitchFamily="66" charset="0"/>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3 hours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600" dirty="0">
                          <a:effectLst/>
                          <a:latin typeface="Comic Sans MS" panose="030F0702030302020204" pitchFamily="66" charset="0"/>
                        </a:rPr>
                        <a:t>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7593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824" y="179348"/>
            <a:ext cx="8940225" cy="369332"/>
          </a:xfrm>
          <a:prstGeom prst="rect">
            <a:avLst/>
          </a:prstGeom>
          <a:ln w="28575">
            <a:solidFill>
              <a:srgbClr val="FF0000"/>
            </a:solidFill>
          </a:ln>
        </p:spPr>
        <p:txBody>
          <a:bodyPr wrap="square">
            <a:spAutoFit/>
          </a:bodyPr>
          <a:lstStyle/>
          <a:p>
            <a:r>
              <a:rPr lang="en-US" u="sng" dirty="0">
                <a:latin typeface="Comic Sans MS" panose="030F0702030302020204" pitchFamily="66" charset="0"/>
              </a:rPr>
              <a:t>Starter Activity</a:t>
            </a:r>
            <a:r>
              <a:rPr lang="en-US" dirty="0">
                <a:latin typeface="Comic Sans MS" panose="030F0702030302020204" pitchFamily="66" charset="0"/>
              </a:rPr>
              <a:t>: The Great Artesian Basin </a:t>
            </a:r>
            <a:endParaRPr lang="en-GB" dirty="0">
              <a:latin typeface="Comic Sans MS" panose="030F0702030302020204" pitchFamily="66" charset="0"/>
            </a:endParaRPr>
          </a:p>
        </p:txBody>
      </p:sp>
      <p:sp>
        <p:nvSpPr>
          <p:cNvPr id="5" name="Rectangle 4"/>
          <p:cNvSpPr/>
          <p:nvPr/>
        </p:nvSpPr>
        <p:spPr>
          <a:xfrm>
            <a:off x="3491880" y="692696"/>
            <a:ext cx="5544169" cy="1200329"/>
          </a:xfrm>
          <a:prstGeom prst="rect">
            <a:avLst/>
          </a:prstGeom>
          <a:ln w="28575">
            <a:solidFill>
              <a:srgbClr val="7030A0"/>
            </a:solidFill>
          </a:ln>
        </p:spPr>
        <p:txBody>
          <a:bodyPr wrap="square">
            <a:spAutoFit/>
          </a:bodyPr>
          <a:lstStyle/>
          <a:p>
            <a:r>
              <a:rPr lang="en-GB" u="sng" dirty="0">
                <a:latin typeface="Comic Sans MS" panose="030F0702030302020204" pitchFamily="66" charset="0"/>
              </a:rPr>
              <a:t>Artesian</a:t>
            </a:r>
            <a:r>
              <a:rPr lang="en-GB" dirty="0">
                <a:latin typeface="Comic Sans MS" panose="030F0702030302020204" pitchFamily="66" charset="0"/>
              </a:rPr>
              <a:t>- relating to or denoting a well bored perpendicularly into water-bearing strata lying at an angle, so that natural pressure produces a constant supply of water with little or no pumping.</a:t>
            </a:r>
            <a:endParaRPr lang="en-GB" dirty="0"/>
          </a:p>
        </p:txBody>
      </p:sp>
      <p:sp>
        <p:nvSpPr>
          <p:cNvPr id="6" name="Rectangle 5"/>
          <p:cNvSpPr/>
          <p:nvPr/>
        </p:nvSpPr>
        <p:spPr>
          <a:xfrm>
            <a:off x="229499" y="831195"/>
            <a:ext cx="3108023" cy="923330"/>
          </a:xfrm>
          <a:prstGeom prst="rect">
            <a:avLst/>
          </a:prstGeom>
          <a:ln w="28575">
            <a:solidFill>
              <a:srgbClr val="00FF00"/>
            </a:solidFill>
          </a:ln>
        </p:spPr>
        <p:txBody>
          <a:bodyPr wrap="square">
            <a:spAutoFit/>
          </a:bodyPr>
          <a:lstStyle/>
          <a:p>
            <a:pPr algn="ctr"/>
            <a:r>
              <a:rPr lang="en-US" u="sng" dirty="0">
                <a:latin typeface="Comic Sans MS" panose="030F0702030302020204" pitchFamily="66" charset="0"/>
              </a:rPr>
              <a:t>Starter: </a:t>
            </a:r>
            <a:r>
              <a:rPr lang="en-US" dirty="0">
                <a:latin typeface="Comic Sans MS" panose="030F0702030302020204" pitchFamily="66" charset="0"/>
              </a:rPr>
              <a:t>Complete the questions and statements below.</a:t>
            </a:r>
            <a:endParaRPr lang="en-GB" dirty="0">
              <a:latin typeface="Comic Sans MS" panose="030F0702030302020204" pitchFamily="66" charset="0"/>
            </a:endParaRPr>
          </a:p>
        </p:txBody>
      </p:sp>
      <p:sp>
        <p:nvSpPr>
          <p:cNvPr id="7" name="Rectangle 3"/>
          <p:cNvSpPr txBox="1">
            <a:spLocks noChangeArrowheads="1"/>
          </p:cNvSpPr>
          <p:nvPr/>
        </p:nvSpPr>
        <p:spPr>
          <a:xfrm>
            <a:off x="210342" y="2061418"/>
            <a:ext cx="8825707" cy="4679950"/>
          </a:xfrm>
          <a:prstGeom prst="rect">
            <a:avLst/>
          </a:prstGeom>
          <a:ln w="28575">
            <a:solidFill>
              <a:srgbClr val="00FF0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fr-FR" altLang="en-US" sz="1800" dirty="0">
                <a:latin typeface="Comic Sans MS" panose="030F0702030302020204" pitchFamily="66" charset="0"/>
              </a:rPr>
              <a:t>The Importance of </a:t>
            </a:r>
            <a:r>
              <a:rPr lang="fr-FR" altLang="en-US" sz="1800" dirty="0" err="1">
                <a:latin typeface="Comic Sans MS" panose="030F0702030302020204" pitchFamily="66" charset="0"/>
              </a:rPr>
              <a:t>groundwater</a:t>
            </a:r>
            <a:r>
              <a:rPr lang="fr-FR" altLang="en-US" sz="1800" dirty="0">
                <a:latin typeface="Comic Sans MS" panose="030F0702030302020204" pitchFamily="66" charset="0"/>
              </a:rPr>
              <a:t> in central </a:t>
            </a:r>
            <a:r>
              <a:rPr lang="fr-FR" altLang="en-US" sz="1800" dirty="0" err="1">
                <a:latin typeface="Comic Sans MS" panose="030F0702030302020204" pitchFamily="66" charset="0"/>
              </a:rPr>
              <a:t>Australia</a:t>
            </a:r>
            <a:r>
              <a:rPr lang="fr-FR" altLang="en-US" sz="1800" dirty="0">
                <a:latin typeface="Comic Sans MS" panose="030F0702030302020204" pitchFamily="66" charset="0"/>
              </a:rPr>
              <a:t> </a:t>
            </a:r>
            <a:r>
              <a:rPr lang="fr-FR" altLang="en-US" sz="1800" dirty="0" err="1">
                <a:latin typeface="Comic Sans MS" panose="030F0702030302020204" pitchFamily="66" charset="0"/>
              </a:rPr>
              <a:t>is</a:t>
            </a:r>
            <a:r>
              <a:rPr lang="fr-FR" altLang="en-US" sz="1800" dirty="0">
                <a:latin typeface="Comic Sans MS" panose="030F0702030302020204" pitchFamily="66" charset="0"/>
              </a:rPr>
              <a:t>………….</a:t>
            </a:r>
          </a:p>
          <a:p>
            <a:pPr marL="0" indent="0">
              <a:buFontTx/>
              <a:buNone/>
              <a:defRPr/>
            </a:pPr>
            <a:r>
              <a:rPr lang="fr-FR" altLang="en-US" sz="1800" dirty="0">
                <a:latin typeface="Comic Sans MS" panose="030F0702030302020204" pitchFamily="66" charset="0"/>
              </a:rPr>
              <a:t>__________________________________________________________</a:t>
            </a:r>
          </a:p>
          <a:p>
            <a:pPr>
              <a:defRPr/>
            </a:pPr>
            <a:endParaRPr lang="fr-FR" altLang="en-US" sz="1800" dirty="0">
              <a:latin typeface="Comic Sans MS" panose="030F0702030302020204" pitchFamily="66" charset="0"/>
            </a:endParaRPr>
          </a:p>
          <a:p>
            <a:pPr>
              <a:defRPr/>
            </a:pPr>
            <a:r>
              <a:rPr lang="fr-FR" altLang="en-US" sz="1800" dirty="0">
                <a:latin typeface="Comic Sans MS" panose="030F0702030302020204" pitchFamily="66" charset="0"/>
              </a:rPr>
              <a:t>The water </a:t>
            </a:r>
            <a:r>
              <a:rPr lang="fr-FR" altLang="en-US" sz="1800" dirty="0" err="1">
                <a:latin typeface="Comic Sans MS" panose="030F0702030302020204" pitchFamily="66" charset="0"/>
              </a:rPr>
              <a:t>is</a:t>
            </a:r>
            <a:r>
              <a:rPr lang="fr-FR" altLang="en-US" sz="1800" dirty="0">
                <a:latin typeface="Comic Sans MS" panose="030F0702030302020204" pitchFamily="66" charset="0"/>
              </a:rPr>
              <a:t> how </a:t>
            </a:r>
            <a:r>
              <a:rPr lang="fr-FR" altLang="en-US" sz="1800" dirty="0" err="1">
                <a:latin typeface="Comic Sans MS" panose="030F0702030302020204" pitchFamily="66" charset="0"/>
              </a:rPr>
              <a:t>old</a:t>
            </a:r>
            <a:r>
              <a:rPr lang="fr-FR" altLang="en-US" sz="1800" dirty="0">
                <a:latin typeface="Comic Sans MS" panose="030F0702030302020204" pitchFamily="66" charset="0"/>
              </a:rPr>
              <a:t>? …… _______________________________________________________</a:t>
            </a:r>
          </a:p>
          <a:p>
            <a:pPr>
              <a:defRPr/>
            </a:pPr>
            <a:r>
              <a:rPr lang="fr-FR" altLang="en-US" sz="1800" dirty="0">
                <a:latin typeface="Comic Sans MS" panose="030F0702030302020204" pitchFamily="66" charset="0"/>
              </a:rPr>
              <a:t>The Artesian Basin </a:t>
            </a:r>
            <a:r>
              <a:rPr lang="fr-FR" altLang="en-US" sz="1800" dirty="0" err="1">
                <a:latin typeface="Comic Sans MS" panose="030F0702030302020204" pitchFamily="66" charset="0"/>
              </a:rPr>
              <a:t>is</a:t>
            </a:r>
            <a:r>
              <a:rPr lang="fr-FR" altLang="en-US" sz="1800" dirty="0">
                <a:latin typeface="Comic Sans MS" panose="030F0702030302020204" pitchFamily="66" charset="0"/>
              </a:rPr>
              <a:t> </a:t>
            </a:r>
            <a:r>
              <a:rPr lang="fr-FR" altLang="en-US" sz="1800" dirty="0" err="1">
                <a:latin typeface="Comic Sans MS" panose="030F0702030302020204" pitchFamily="66" charset="0"/>
              </a:rPr>
              <a:t>located</a:t>
            </a:r>
            <a:r>
              <a:rPr lang="fr-FR" altLang="en-US" sz="1800" dirty="0">
                <a:latin typeface="Comic Sans MS" panose="030F0702030302020204" pitchFamily="66" charset="0"/>
              </a:rPr>
              <a:t> ……………..</a:t>
            </a:r>
          </a:p>
          <a:p>
            <a:pPr marL="0" indent="0">
              <a:buFontTx/>
              <a:buNone/>
              <a:defRPr/>
            </a:pPr>
            <a:r>
              <a:rPr lang="fr-FR" altLang="en-US" sz="1800" dirty="0">
                <a:latin typeface="Comic Sans MS" panose="030F0702030302020204" pitchFamily="66" charset="0"/>
              </a:rPr>
              <a:t>__________________________________________________________</a:t>
            </a:r>
          </a:p>
          <a:p>
            <a:pPr>
              <a:defRPr/>
            </a:pPr>
            <a:r>
              <a:rPr lang="fr-FR" altLang="en-US" sz="1800" dirty="0" err="1">
                <a:latin typeface="Comic Sans MS" panose="030F0702030302020204" pitchFamily="66" charset="0"/>
              </a:rPr>
              <a:t>What</a:t>
            </a:r>
            <a:r>
              <a:rPr lang="fr-FR" altLang="en-US" sz="1800" dirty="0">
                <a:latin typeface="Comic Sans MS" panose="030F0702030302020204" pitchFamily="66" charset="0"/>
              </a:rPr>
              <a:t> </a:t>
            </a:r>
            <a:r>
              <a:rPr lang="fr-FR" altLang="en-US" sz="1800" dirty="0" err="1">
                <a:latin typeface="Comic Sans MS" panose="030F0702030302020204" pitchFamily="66" charset="0"/>
              </a:rPr>
              <a:t>is</a:t>
            </a:r>
            <a:r>
              <a:rPr lang="fr-FR" altLang="en-US" sz="1800" dirty="0">
                <a:latin typeface="Comic Sans MS" panose="030F0702030302020204" pitchFamily="66" charset="0"/>
              </a:rPr>
              <a:t> the </a:t>
            </a:r>
            <a:r>
              <a:rPr lang="fr-FR" altLang="en-US" sz="1800" dirty="0" err="1">
                <a:latin typeface="Comic Sans MS" panose="030F0702030302020204" pitchFamily="66" charset="0"/>
              </a:rPr>
              <a:t>Geology</a:t>
            </a:r>
            <a:r>
              <a:rPr lang="fr-FR" altLang="en-US" sz="1800" dirty="0">
                <a:latin typeface="Comic Sans MS" panose="030F0702030302020204" pitchFamily="66" charset="0"/>
              </a:rPr>
              <a:t> of the </a:t>
            </a:r>
            <a:r>
              <a:rPr lang="fr-FR" altLang="en-US" sz="1800" dirty="0" err="1">
                <a:latin typeface="Comic Sans MS" panose="030F0702030302020204" pitchFamily="66" charset="0"/>
              </a:rPr>
              <a:t>region</a:t>
            </a:r>
            <a:r>
              <a:rPr lang="fr-FR" altLang="en-US" sz="1800" dirty="0">
                <a:latin typeface="Comic Sans MS" panose="030F0702030302020204" pitchFamily="66" charset="0"/>
              </a:rPr>
              <a:t>? –__________________________________________________________</a:t>
            </a:r>
          </a:p>
          <a:p>
            <a:pPr>
              <a:defRPr/>
            </a:pPr>
            <a:r>
              <a:rPr lang="fr-FR" altLang="en-US" sz="1800" dirty="0" err="1">
                <a:latin typeface="Comic Sans MS" panose="030F0702030302020204" pitchFamily="66" charset="0"/>
              </a:rPr>
              <a:t>What</a:t>
            </a:r>
            <a:r>
              <a:rPr lang="fr-FR" altLang="en-US" sz="1800" dirty="0">
                <a:latin typeface="Comic Sans MS" panose="030F0702030302020204" pitchFamily="66" charset="0"/>
              </a:rPr>
              <a:t> </a:t>
            </a:r>
            <a:r>
              <a:rPr lang="fr-FR" altLang="en-US" sz="1800" dirty="0" err="1">
                <a:latin typeface="Comic Sans MS" panose="030F0702030302020204" pitchFamily="66" charset="0"/>
              </a:rPr>
              <a:t>is</a:t>
            </a:r>
            <a:r>
              <a:rPr lang="fr-FR" altLang="en-US" sz="1800" dirty="0">
                <a:latin typeface="Comic Sans MS" panose="030F0702030302020204" pitchFamily="66" charset="0"/>
              </a:rPr>
              <a:t> the </a:t>
            </a:r>
            <a:r>
              <a:rPr lang="fr-FR" altLang="en-US" sz="1800" dirty="0" err="1">
                <a:latin typeface="Comic Sans MS" panose="030F0702030302020204" pitchFamily="66" charset="0"/>
              </a:rPr>
              <a:t>meaning</a:t>
            </a:r>
            <a:r>
              <a:rPr lang="fr-FR" altLang="en-US" sz="1800" dirty="0">
                <a:latin typeface="Comic Sans MS" panose="030F0702030302020204" pitchFamily="66" charset="0"/>
              </a:rPr>
              <a:t> of </a:t>
            </a:r>
            <a:r>
              <a:rPr lang="fr-FR" altLang="en-US" sz="1800" dirty="0" err="1">
                <a:latin typeface="Comic Sans MS" panose="030F0702030302020204" pitchFamily="66" charset="0"/>
              </a:rPr>
              <a:t>Permeable</a:t>
            </a:r>
            <a:r>
              <a:rPr lang="fr-FR" altLang="en-US" sz="1800" dirty="0">
                <a:latin typeface="Comic Sans MS" panose="030F0702030302020204" pitchFamily="66" charset="0"/>
              </a:rPr>
              <a:t> and </a:t>
            </a:r>
            <a:r>
              <a:rPr lang="fr-FR" altLang="en-US" sz="1800" dirty="0" err="1">
                <a:latin typeface="Comic Sans MS" panose="030F0702030302020204" pitchFamily="66" charset="0"/>
              </a:rPr>
              <a:t>Impermeable</a:t>
            </a:r>
            <a:r>
              <a:rPr lang="fr-FR" altLang="en-US" sz="1800" dirty="0">
                <a:latin typeface="Comic Sans MS" panose="030F0702030302020204" pitchFamily="66" charset="0"/>
              </a:rPr>
              <a:t>?</a:t>
            </a:r>
          </a:p>
          <a:p>
            <a:pPr marL="0" indent="0">
              <a:buFontTx/>
              <a:buNone/>
              <a:defRPr/>
            </a:pPr>
            <a:r>
              <a:rPr lang="fr-FR" altLang="en-US" sz="1800" dirty="0">
                <a:latin typeface="Comic Sans MS" panose="030F0702030302020204" pitchFamily="66" charset="0"/>
              </a:rPr>
              <a:t>__________________________________________________________</a:t>
            </a:r>
          </a:p>
          <a:p>
            <a:pPr>
              <a:defRPr/>
            </a:pPr>
            <a:r>
              <a:rPr lang="fr-FR" altLang="en-US" sz="1800" dirty="0">
                <a:latin typeface="Comic Sans MS" panose="030F0702030302020204" pitchFamily="66" charset="0"/>
              </a:rPr>
              <a:t>Total area of the basin &amp; recharge</a:t>
            </a:r>
          </a:p>
          <a:p>
            <a:pPr marL="0" indent="0">
              <a:buFontTx/>
              <a:buNone/>
              <a:defRPr/>
            </a:pPr>
            <a:r>
              <a:rPr lang="fr-FR" altLang="en-US" sz="1800" dirty="0">
                <a:latin typeface="Comic Sans MS" panose="030F0702030302020204" pitchFamily="66" charset="0"/>
              </a:rPr>
              <a:t>__________________________________________________________</a:t>
            </a:r>
          </a:p>
          <a:p>
            <a:pPr>
              <a:defRPr/>
            </a:pPr>
            <a:r>
              <a:rPr lang="fr-FR" altLang="en-US" sz="1800" dirty="0">
                <a:latin typeface="Comic Sans MS" panose="030F0702030302020204" pitchFamily="66" charset="0"/>
              </a:rPr>
              <a:t>Total </a:t>
            </a:r>
            <a:r>
              <a:rPr lang="fr-FR" altLang="en-US" sz="1800" dirty="0" err="1">
                <a:latin typeface="Comic Sans MS" panose="030F0702030302020204" pitchFamily="66" charset="0"/>
              </a:rPr>
              <a:t>amount</a:t>
            </a:r>
            <a:r>
              <a:rPr lang="fr-FR" altLang="en-US" sz="1800" dirty="0">
                <a:latin typeface="Comic Sans MS" panose="030F0702030302020204" pitchFamily="66" charset="0"/>
              </a:rPr>
              <a:t> of water in the basin</a:t>
            </a:r>
          </a:p>
          <a:p>
            <a:pPr marL="0" indent="0">
              <a:buFontTx/>
              <a:buNone/>
              <a:defRPr/>
            </a:pPr>
            <a:r>
              <a:rPr lang="fr-FR" altLang="en-US" sz="1800" dirty="0">
                <a:latin typeface="Comic Sans MS" panose="030F0702030302020204" pitchFamily="66" charset="0"/>
              </a:rPr>
              <a:t>__________________________________________________________</a:t>
            </a:r>
          </a:p>
          <a:p>
            <a:pPr>
              <a:buFontTx/>
              <a:buNone/>
              <a:defRPr/>
            </a:pPr>
            <a:endParaRPr lang="fr-FR" altLang="en-US" sz="1800" dirty="0">
              <a:latin typeface="Comic Sans MS" panose="030F0702030302020204" pitchFamily="66" charset="0"/>
            </a:endParaRPr>
          </a:p>
        </p:txBody>
      </p:sp>
      <p:sp>
        <p:nvSpPr>
          <p:cNvPr id="8" name="Rectangle 7"/>
          <p:cNvSpPr/>
          <p:nvPr/>
        </p:nvSpPr>
        <p:spPr>
          <a:xfrm>
            <a:off x="5292080" y="2996952"/>
            <a:ext cx="3108023" cy="369332"/>
          </a:xfrm>
          <a:prstGeom prst="rect">
            <a:avLst/>
          </a:prstGeom>
          <a:ln w="28575">
            <a:solidFill>
              <a:srgbClr val="00FF00"/>
            </a:solidFill>
          </a:ln>
        </p:spPr>
        <p:txBody>
          <a:bodyPr wrap="square">
            <a:spAutoFit/>
          </a:bodyPr>
          <a:lstStyle/>
          <a:p>
            <a:pPr algn="ctr"/>
            <a:r>
              <a:rPr lang="en-US" u="sng" dirty="0">
                <a:latin typeface="Comic Sans MS" panose="030F0702030302020204" pitchFamily="66" charset="0"/>
              </a:rPr>
              <a:t>2 million</a:t>
            </a:r>
            <a:endParaRPr lang="en-GB" dirty="0">
              <a:latin typeface="Comic Sans MS" panose="030F0702030302020204" pitchFamily="66" charset="0"/>
            </a:endParaRPr>
          </a:p>
        </p:txBody>
      </p:sp>
      <p:sp>
        <p:nvSpPr>
          <p:cNvPr id="9" name="Rectangle 8"/>
          <p:cNvSpPr/>
          <p:nvPr/>
        </p:nvSpPr>
        <p:spPr>
          <a:xfrm>
            <a:off x="5316466" y="3573016"/>
            <a:ext cx="3108023" cy="369332"/>
          </a:xfrm>
          <a:prstGeom prst="rect">
            <a:avLst/>
          </a:prstGeom>
          <a:ln w="28575">
            <a:solidFill>
              <a:srgbClr val="00FF00"/>
            </a:solidFill>
          </a:ln>
        </p:spPr>
        <p:txBody>
          <a:bodyPr wrap="square">
            <a:spAutoFit/>
          </a:bodyPr>
          <a:lstStyle/>
          <a:p>
            <a:pPr algn="ctr"/>
            <a:r>
              <a:rPr lang="en-US" u="sng" dirty="0">
                <a:latin typeface="Comic Sans MS" panose="030F0702030302020204" pitchFamily="66" charset="0"/>
              </a:rPr>
              <a:t>North East Australia</a:t>
            </a:r>
            <a:endParaRPr lang="en-GB" dirty="0">
              <a:latin typeface="Comic Sans MS" panose="030F0702030302020204" pitchFamily="66" charset="0"/>
            </a:endParaRPr>
          </a:p>
        </p:txBody>
      </p:sp>
      <p:sp>
        <p:nvSpPr>
          <p:cNvPr id="10" name="Rectangle 9"/>
          <p:cNvSpPr/>
          <p:nvPr/>
        </p:nvSpPr>
        <p:spPr>
          <a:xfrm>
            <a:off x="4860031" y="4234806"/>
            <a:ext cx="3672409" cy="369332"/>
          </a:xfrm>
          <a:prstGeom prst="rect">
            <a:avLst/>
          </a:prstGeom>
          <a:ln w="28575">
            <a:solidFill>
              <a:srgbClr val="00FF00"/>
            </a:solidFill>
          </a:ln>
        </p:spPr>
        <p:txBody>
          <a:bodyPr wrap="square">
            <a:spAutoFit/>
          </a:bodyPr>
          <a:lstStyle/>
          <a:p>
            <a:pPr algn="ctr"/>
            <a:r>
              <a:rPr lang="fr-FR" altLang="en-US" dirty="0">
                <a:latin typeface="Comic Sans MS" panose="030F0702030302020204" pitchFamily="66" charset="0"/>
              </a:rPr>
              <a:t>Clay and silt and Sandstone</a:t>
            </a:r>
            <a:endParaRPr lang="en-GB" dirty="0">
              <a:latin typeface="Comic Sans MS" panose="030F0702030302020204" pitchFamily="66" charset="0"/>
            </a:endParaRPr>
          </a:p>
        </p:txBody>
      </p:sp>
      <p:sp>
        <p:nvSpPr>
          <p:cNvPr id="11" name="Rectangle 10"/>
          <p:cNvSpPr/>
          <p:nvPr/>
        </p:nvSpPr>
        <p:spPr>
          <a:xfrm>
            <a:off x="4865180" y="5949280"/>
            <a:ext cx="3672409" cy="369332"/>
          </a:xfrm>
          <a:prstGeom prst="rect">
            <a:avLst/>
          </a:prstGeom>
          <a:ln w="28575">
            <a:solidFill>
              <a:srgbClr val="00FF00"/>
            </a:solidFill>
          </a:ln>
        </p:spPr>
        <p:txBody>
          <a:bodyPr wrap="square">
            <a:spAutoFit/>
          </a:bodyPr>
          <a:lstStyle/>
          <a:p>
            <a:pPr algn="ctr"/>
            <a:r>
              <a:rPr lang="en-GB" dirty="0">
                <a:latin typeface="Comic Sans MS" panose="030F0702030302020204" pitchFamily="66" charset="0"/>
              </a:rPr>
              <a:t>65000 million mega </a:t>
            </a:r>
            <a:r>
              <a:rPr lang="en-GB" dirty="0" err="1">
                <a:latin typeface="Comic Sans MS" panose="030F0702030302020204" pitchFamily="66" charset="0"/>
              </a:rPr>
              <a:t>liter’s</a:t>
            </a:r>
            <a:endParaRPr lang="en-GB" dirty="0">
              <a:latin typeface="Comic Sans MS" panose="030F0702030302020204" pitchFamily="66" charset="0"/>
            </a:endParaRPr>
          </a:p>
        </p:txBody>
      </p:sp>
      <p:sp>
        <p:nvSpPr>
          <p:cNvPr id="12" name="Rectangle 11"/>
          <p:cNvSpPr/>
          <p:nvPr/>
        </p:nvSpPr>
        <p:spPr>
          <a:xfrm>
            <a:off x="4818444" y="5373216"/>
            <a:ext cx="3672409" cy="369332"/>
          </a:xfrm>
          <a:prstGeom prst="rect">
            <a:avLst/>
          </a:prstGeom>
          <a:ln w="28575">
            <a:solidFill>
              <a:srgbClr val="00FF00"/>
            </a:solidFill>
          </a:ln>
        </p:spPr>
        <p:txBody>
          <a:bodyPr wrap="square">
            <a:spAutoFit/>
          </a:bodyPr>
          <a:lstStyle/>
          <a:p>
            <a:pPr algn="ctr"/>
            <a:r>
              <a:rPr lang="en-GB" dirty="0">
                <a:latin typeface="Comic Sans MS" panose="030F0702030302020204" pitchFamily="66" charset="0"/>
              </a:rPr>
              <a:t>22% of Australia</a:t>
            </a:r>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3324" y="1411745"/>
            <a:ext cx="634766" cy="494764"/>
          </a:xfrm>
          <a:prstGeom prst="rect">
            <a:avLst/>
          </a:prstGeom>
          <a:noFill/>
          <a:ln w="2857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1003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824" y="1412776"/>
            <a:ext cx="8940226" cy="369332"/>
          </a:xfrm>
          <a:prstGeom prst="rect">
            <a:avLst/>
          </a:prstGeom>
          <a:ln w="28575">
            <a:solidFill>
              <a:srgbClr val="00FF00"/>
            </a:solidFill>
          </a:ln>
        </p:spPr>
        <p:txBody>
          <a:bodyPr wrap="square">
            <a:spAutoFit/>
          </a:bodyPr>
          <a:lstStyle/>
          <a:p>
            <a:r>
              <a:rPr lang="en-GB" u="sng" dirty="0">
                <a:latin typeface="Comic Sans MS" panose="030F0702030302020204" pitchFamily="66" charset="0"/>
              </a:rPr>
              <a:t>Demo</a:t>
            </a:r>
            <a:r>
              <a:rPr lang="en-GB" dirty="0">
                <a:latin typeface="Comic Sans MS" panose="030F0702030302020204" pitchFamily="66" charset="0"/>
              </a:rPr>
              <a:t>: How is water extracted from the artesian basins and aquifers?  </a:t>
            </a:r>
          </a:p>
        </p:txBody>
      </p:sp>
      <p:sp>
        <p:nvSpPr>
          <p:cNvPr id="7" name="Rectangle 6"/>
          <p:cNvSpPr/>
          <p:nvPr/>
        </p:nvSpPr>
        <p:spPr>
          <a:xfrm>
            <a:off x="95824" y="179348"/>
            <a:ext cx="8940225" cy="369332"/>
          </a:xfrm>
          <a:prstGeom prst="rect">
            <a:avLst/>
          </a:prstGeom>
          <a:ln w="28575">
            <a:solidFill>
              <a:srgbClr val="FF0000"/>
            </a:solidFill>
          </a:ln>
        </p:spPr>
        <p:txBody>
          <a:bodyPr wrap="square">
            <a:spAutoFit/>
          </a:bodyPr>
          <a:lstStyle/>
          <a:p>
            <a:pPr algn="ctr"/>
            <a:r>
              <a:rPr lang="en-US" u="sng" dirty="0">
                <a:latin typeface="Comic Sans MS" panose="030F0702030302020204" pitchFamily="66" charset="0"/>
              </a:rPr>
              <a:t>M</a:t>
            </a:r>
            <a:r>
              <a:rPr lang="en-US" u="sng" dirty="0">
                <a:effectLst/>
                <a:latin typeface="Comic Sans MS" panose="030F0702030302020204" pitchFamily="66" charset="0"/>
              </a:rPr>
              <a:t>anagement of artesian basins and aquifers</a:t>
            </a:r>
            <a:endParaRPr lang="en-GB" u="sng" dirty="0">
              <a:latin typeface="Comic Sans MS" panose="030F0702030302020204" pitchFamily="66" charset="0"/>
            </a:endParaRPr>
          </a:p>
        </p:txBody>
      </p:sp>
      <p:sp>
        <p:nvSpPr>
          <p:cNvPr id="8" name="Rectangle 3"/>
          <p:cNvSpPr txBox="1">
            <a:spLocks noChangeArrowheads="1"/>
          </p:cNvSpPr>
          <p:nvPr/>
        </p:nvSpPr>
        <p:spPr>
          <a:xfrm>
            <a:off x="107950" y="620713"/>
            <a:ext cx="8928100" cy="647700"/>
          </a:xfrm>
          <a:prstGeom prst="rect">
            <a:avLst/>
          </a:prstGeom>
          <a:ln w="28575">
            <a:solidFill>
              <a:srgbClr val="FFC000"/>
            </a:solidFill>
            <a:miter lim="800000"/>
            <a:headEnd/>
            <a:tailEnd/>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fr-FR" altLang="en-US" sz="2000" u="sng" dirty="0">
                <a:latin typeface="Comic Sans MS" pitchFamily="66" charset="0"/>
              </a:rPr>
              <a:t>Learning Objective</a:t>
            </a:r>
            <a:r>
              <a:rPr lang="fr-FR" altLang="en-US" sz="2000" dirty="0">
                <a:latin typeface="Comic Sans MS" pitchFamily="66" charset="0"/>
              </a:rPr>
              <a:t>: To be able to explain the functioning and management of artesian basins and </a:t>
            </a:r>
            <a:r>
              <a:rPr lang="en-GB" altLang="en-US" sz="2000" dirty="0">
                <a:latin typeface="Comic Sans MS" pitchFamily="66" charset="0"/>
              </a:rPr>
              <a:t>aquifers</a:t>
            </a:r>
            <a:r>
              <a:rPr lang="fr-FR" altLang="en-US" sz="2000" dirty="0">
                <a:latin typeface="Comic Sans MS" pitchFamily="66" charset="0"/>
              </a:rPr>
              <a:t>. </a:t>
            </a:r>
            <a:endParaRPr lang="en-US" altLang="en-US" sz="2000" dirty="0">
              <a:latin typeface="Comic Sans MS" pitchFamily="66" charset="0"/>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54" y="1807012"/>
            <a:ext cx="3164730" cy="463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03774" y="6435300"/>
            <a:ext cx="8838626" cy="369332"/>
          </a:xfrm>
          <a:prstGeom prst="rect">
            <a:avLst/>
          </a:prstGeom>
          <a:ln w="28575">
            <a:solidFill>
              <a:srgbClr val="00B0F0"/>
            </a:solidFill>
          </a:ln>
        </p:spPr>
        <p:txBody>
          <a:bodyPr wrap="square">
            <a:spAutoFit/>
          </a:bodyPr>
          <a:lstStyle/>
          <a:p>
            <a:r>
              <a:rPr lang="en-GB" u="sng" dirty="0">
                <a:latin typeface="Comic Sans MS" panose="030F0702030302020204" pitchFamily="66" charset="0"/>
              </a:rPr>
              <a:t>Challenge</a:t>
            </a:r>
            <a:r>
              <a:rPr lang="en-GB" dirty="0">
                <a:latin typeface="Comic Sans MS" panose="030F0702030302020204" pitchFamily="66" charset="0"/>
              </a:rPr>
              <a:t>: Can these be categorised? </a:t>
            </a:r>
          </a:p>
        </p:txBody>
      </p:sp>
      <p:cxnSp>
        <p:nvCxnSpPr>
          <p:cNvPr id="3" name="Straight Connector 2"/>
          <p:cNvCxnSpPr/>
          <p:nvPr/>
        </p:nvCxnSpPr>
        <p:spPr>
          <a:xfrm>
            <a:off x="6012160" y="4124793"/>
            <a:ext cx="0" cy="2112519"/>
          </a:xfrm>
          <a:prstGeom prst="line">
            <a:avLst/>
          </a:prstGeom>
        </p:spPr>
        <p:style>
          <a:lnRef idx="3">
            <a:schemeClr val="accent5"/>
          </a:lnRef>
          <a:fillRef idx="0">
            <a:schemeClr val="accent5"/>
          </a:fillRef>
          <a:effectRef idx="2">
            <a:schemeClr val="accent5"/>
          </a:effectRef>
          <a:fontRef idx="minor">
            <a:schemeClr val="tx1"/>
          </a:fontRef>
        </p:style>
      </p:cxnSp>
      <p:cxnSp>
        <p:nvCxnSpPr>
          <p:cNvPr id="11" name="Straight Connector 10"/>
          <p:cNvCxnSpPr/>
          <p:nvPr/>
        </p:nvCxnSpPr>
        <p:spPr>
          <a:xfrm>
            <a:off x="3249984" y="4581128"/>
            <a:ext cx="5786065" cy="0"/>
          </a:xfrm>
          <a:prstGeom prst="line">
            <a:avLst/>
          </a:prstGeom>
        </p:spPr>
        <p:style>
          <a:lnRef idx="3">
            <a:schemeClr val="accent5"/>
          </a:lnRef>
          <a:fillRef idx="0">
            <a:schemeClr val="accent5"/>
          </a:fillRef>
          <a:effectRef idx="2">
            <a:schemeClr val="accent5"/>
          </a:effectRef>
          <a:fontRef idx="minor">
            <a:schemeClr val="tx1"/>
          </a:fontRef>
        </p:style>
      </p:cxnSp>
      <p:sp>
        <p:nvSpPr>
          <p:cNvPr id="16" name="Rectangle 15"/>
          <p:cNvSpPr/>
          <p:nvPr/>
        </p:nvSpPr>
        <p:spPr>
          <a:xfrm>
            <a:off x="3558271" y="4124793"/>
            <a:ext cx="2027457" cy="369332"/>
          </a:xfrm>
          <a:prstGeom prst="rect">
            <a:avLst/>
          </a:prstGeom>
          <a:ln w="28575">
            <a:solidFill>
              <a:srgbClr val="00B0F0"/>
            </a:solidFill>
          </a:ln>
        </p:spPr>
        <p:txBody>
          <a:bodyPr wrap="square">
            <a:spAutoFit/>
          </a:bodyPr>
          <a:lstStyle/>
          <a:p>
            <a:pPr algn="ctr"/>
            <a:r>
              <a:rPr lang="en-US" u="sng" dirty="0">
                <a:latin typeface="Comic Sans MS" panose="030F0702030302020204" pitchFamily="66" charset="0"/>
              </a:rPr>
              <a:t>Manmade </a:t>
            </a:r>
            <a:endParaRPr lang="en-GB" u="sng" dirty="0">
              <a:latin typeface="Comic Sans MS" panose="030F0702030302020204" pitchFamily="66" charset="0"/>
            </a:endParaRPr>
          </a:p>
        </p:txBody>
      </p:sp>
      <p:sp>
        <p:nvSpPr>
          <p:cNvPr id="17" name="Rectangle 16"/>
          <p:cNvSpPr/>
          <p:nvPr/>
        </p:nvSpPr>
        <p:spPr>
          <a:xfrm>
            <a:off x="6588224" y="4124793"/>
            <a:ext cx="2027457" cy="369332"/>
          </a:xfrm>
          <a:prstGeom prst="rect">
            <a:avLst/>
          </a:prstGeom>
          <a:ln w="28575">
            <a:solidFill>
              <a:srgbClr val="00B0F0"/>
            </a:solidFill>
          </a:ln>
        </p:spPr>
        <p:txBody>
          <a:bodyPr wrap="square">
            <a:spAutoFit/>
          </a:bodyPr>
          <a:lstStyle/>
          <a:p>
            <a:pPr algn="ctr"/>
            <a:r>
              <a:rPr lang="en-US" u="sng" dirty="0">
                <a:latin typeface="Comic Sans MS" panose="030F0702030302020204" pitchFamily="66" charset="0"/>
              </a:rPr>
              <a:t>Natural </a:t>
            </a:r>
            <a:endParaRPr lang="en-GB" u="sng" dirty="0">
              <a:latin typeface="Comic Sans MS" panose="030F0702030302020204" pitchFamily="66" charset="0"/>
            </a:endParaRPr>
          </a:p>
        </p:txBody>
      </p:sp>
      <p:sp>
        <p:nvSpPr>
          <p:cNvPr id="18" name="Rectangle 17"/>
          <p:cNvSpPr/>
          <p:nvPr/>
        </p:nvSpPr>
        <p:spPr>
          <a:xfrm>
            <a:off x="3382838" y="1934698"/>
            <a:ext cx="5653211" cy="2031325"/>
          </a:xfrm>
          <a:prstGeom prst="rect">
            <a:avLst/>
          </a:prstGeom>
          <a:ln w="28575">
            <a:solidFill>
              <a:srgbClr val="00FF00"/>
            </a:solidFill>
          </a:ln>
        </p:spPr>
        <p:txBody>
          <a:bodyPr wrap="square">
            <a:spAutoFit/>
          </a:bodyPr>
          <a:lstStyle/>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19" name="Action Button: Movie 18">
            <a:hlinkClick r:id="rId3" highlightClick="1"/>
          </p:cNvPr>
          <p:cNvSpPr/>
          <p:nvPr/>
        </p:nvSpPr>
        <p:spPr>
          <a:xfrm flipH="1">
            <a:off x="203774" y="219998"/>
            <a:ext cx="337180" cy="28803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8298" y="2060848"/>
            <a:ext cx="634766" cy="494764"/>
          </a:xfrm>
          <a:prstGeom prst="rect">
            <a:avLst/>
          </a:prstGeom>
          <a:noFill/>
          <a:ln w="2857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492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71755472"/>
              </p:ext>
            </p:extLst>
          </p:nvPr>
        </p:nvGraphicFramePr>
        <p:xfrm>
          <a:off x="451136" y="2996952"/>
          <a:ext cx="8229600" cy="2823038"/>
        </p:xfrm>
        <a:graphic>
          <a:graphicData uri="http://schemas.openxmlformats.org/drawingml/2006/table">
            <a:tbl>
              <a:tblPr>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519363">
                <a:tc>
                  <a:txBody>
                    <a:bodyPr/>
                    <a:lstStyle/>
                    <a:p>
                      <a:pPr marL="285750" indent="-285750" algn="l" fontAlgn="t">
                        <a:buFont typeface="Arial" panose="020B0604020202020204" pitchFamily="34" charset="0"/>
                        <a:buChar char="•"/>
                      </a:pPr>
                      <a:r>
                        <a:rPr lang="en-GB" sz="1800" dirty="0">
                          <a:effectLst/>
                          <a:latin typeface="Comic Sans MS" panose="030F0702030302020204" pitchFamily="66" charset="0"/>
                        </a:rPr>
                        <a:t>Evapotranspiration from shallow stores, capillary action will draw moisture up to near the surface</a:t>
                      </a:r>
                    </a:p>
                    <a:p>
                      <a:pPr marL="285750" indent="-285750" algn="l" fontAlgn="t">
                        <a:buFont typeface="Arial" panose="020B0604020202020204" pitchFamily="34" charset="0"/>
                        <a:buChar char="•"/>
                      </a:pPr>
                      <a:r>
                        <a:rPr lang="en-GB" sz="1800" dirty="0">
                          <a:effectLst/>
                          <a:latin typeface="Comic Sans MS" panose="030F0702030302020204" pitchFamily="66" charset="0"/>
                        </a:rPr>
                        <a:t>Natural discharge by springs and into lakes, rivers and oceans</a:t>
                      </a:r>
                    </a:p>
                    <a:p>
                      <a:pPr marL="285750" indent="-285750" algn="l" fontAlgn="t">
                        <a:buFont typeface="Arial" panose="020B0604020202020204" pitchFamily="34" charset="0"/>
                        <a:buChar char="•"/>
                      </a:pPr>
                      <a:r>
                        <a:rPr lang="en-GB" sz="1800" dirty="0">
                          <a:effectLst/>
                          <a:latin typeface="Comic Sans MS" panose="030F0702030302020204" pitchFamily="66" charset="0"/>
                        </a:rPr>
                        <a:t>Artificial abstraction (removal) for domestic, industrial and agricultural use</a:t>
                      </a:r>
                    </a:p>
                    <a:p>
                      <a:pPr marL="285750" indent="-285750" algn="l" fontAlgn="t">
                        <a:buFont typeface="Arial" panose="020B0604020202020204" pitchFamily="34" charset="0"/>
                        <a:buChar char="•"/>
                      </a:pPr>
                      <a:r>
                        <a:rPr lang="en-GB" sz="1800" dirty="0">
                          <a:effectLst/>
                          <a:latin typeface="Comic Sans MS" panose="030F0702030302020204" pitchFamily="66" charset="0"/>
                        </a:rPr>
                        <a:t>Leakage into nearby aquifers</a:t>
                      </a:r>
                    </a:p>
                    <a:p>
                      <a:pPr marL="285750" indent="-285750" algn="l" fontAlgn="t">
                        <a:buFont typeface="Arial" panose="020B0604020202020204" pitchFamily="34" charset="0"/>
                        <a:buChar char="•"/>
                      </a:pPr>
                      <a:r>
                        <a:rPr lang="en-GB" sz="1800" dirty="0">
                          <a:effectLst/>
                          <a:latin typeface="Comic Sans MS" panose="030F0702030302020204" pitchFamily="66" charset="0"/>
                        </a:rPr>
                        <a:t>Interbasin transfers</a:t>
                      </a:r>
                      <a:endParaRPr lang="en-GB" sz="1800" dirty="0">
                        <a:solidFill>
                          <a:srgbClr val="060606"/>
                        </a:solidFill>
                        <a:effectLst/>
                        <a:latin typeface="Comic Sans MS" panose="030F0702030302020204" pitchFamily="66" charset="0"/>
                      </a:endParaRPr>
                    </a:p>
                  </a:txBody>
                  <a:tcPr marL="124691" marR="124691" marT="39919" marB="39919"/>
                </a:tc>
                <a:tc>
                  <a:txBody>
                    <a:bodyPr/>
                    <a:lstStyle/>
                    <a:p>
                      <a:pPr marL="285750" indent="-285750" algn="l" fontAlgn="t">
                        <a:buFont typeface="Arial" panose="020B0604020202020204" pitchFamily="34" charset="0"/>
                        <a:buChar char="•"/>
                      </a:pPr>
                      <a:r>
                        <a:rPr lang="en-GB" sz="1800" dirty="0">
                          <a:effectLst/>
                          <a:latin typeface="Comic Sans MS" panose="030F0702030302020204" pitchFamily="66" charset="0"/>
                        </a:rPr>
                        <a:t>Artificial recharge. Either leakage from irrigation channels and reservoirs or the pumping of water into aquifers.</a:t>
                      </a:r>
                    </a:p>
                    <a:p>
                      <a:pPr marL="285750" indent="-285750" algn="l" fontAlgn="t">
                        <a:buFont typeface="Arial" panose="020B0604020202020204" pitchFamily="34" charset="0"/>
                        <a:buChar char="•"/>
                      </a:pPr>
                      <a:r>
                        <a:rPr lang="en-GB" sz="1800" dirty="0">
                          <a:effectLst/>
                          <a:latin typeface="Comic Sans MS" panose="030F0702030302020204" pitchFamily="66" charset="0"/>
                        </a:rPr>
                        <a:t>Infiltration and percolation after precipitation or snow melt</a:t>
                      </a:r>
                    </a:p>
                    <a:p>
                      <a:pPr marL="285750" indent="-285750" algn="l" fontAlgn="t">
                        <a:buFont typeface="Arial" panose="020B0604020202020204" pitchFamily="34" charset="0"/>
                        <a:buChar char="•"/>
                      </a:pPr>
                      <a:r>
                        <a:rPr lang="en-GB" sz="1800" dirty="0">
                          <a:effectLst/>
                          <a:latin typeface="Comic Sans MS" panose="030F0702030302020204" pitchFamily="66" charset="0"/>
                        </a:rPr>
                        <a:t>Seepage from river channels, lakes and oceans</a:t>
                      </a:r>
                    </a:p>
                    <a:p>
                      <a:pPr marL="285750" indent="-285750" algn="l" fontAlgn="t">
                        <a:buFont typeface="Arial" panose="020B0604020202020204" pitchFamily="34" charset="0"/>
                        <a:buChar char="•"/>
                      </a:pPr>
                      <a:r>
                        <a:rPr lang="en-GB" sz="1800" dirty="0">
                          <a:effectLst/>
                          <a:latin typeface="Comic Sans MS" panose="030F0702030302020204" pitchFamily="66" charset="0"/>
                        </a:rPr>
                        <a:t>Leakage from nearby aquifers</a:t>
                      </a:r>
                    </a:p>
                    <a:p>
                      <a:pPr marL="285750" indent="-285750" algn="l" fontAlgn="t">
                        <a:buFont typeface="Arial" panose="020B0604020202020204" pitchFamily="34" charset="0"/>
                        <a:buChar char="•"/>
                      </a:pPr>
                      <a:r>
                        <a:rPr lang="en-GB" sz="1800" dirty="0">
                          <a:effectLst/>
                          <a:latin typeface="Comic Sans MS" panose="030F0702030302020204" pitchFamily="66" charset="0"/>
                        </a:rPr>
                        <a:t>Interbasin transfers</a:t>
                      </a:r>
                      <a:endParaRPr lang="en-GB" sz="1800" dirty="0">
                        <a:solidFill>
                          <a:srgbClr val="060606"/>
                        </a:solidFill>
                        <a:effectLst/>
                        <a:latin typeface="Comic Sans MS" panose="030F0702030302020204" pitchFamily="66" charset="0"/>
                      </a:endParaRPr>
                    </a:p>
                  </a:txBody>
                  <a:tcPr marL="124691" marR="124691" marT="39919" marB="39919"/>
                </a:tc>
                <a:extLst>
                  <a:ext uri="{0D108BD9-81ED-4DB2-BD59-A6C34878D82A}">
                    <a16:rowId xmlns:a16="http://schemas.microsoft.com/office/drawing/2014/main" val="10000"/>
                  </a:ext>
                </a:extLst>
              </a:tr>
            </a:tbl>
          </a:graphicData>
        </a:graphic>
      </p:graphicFrame>
      <p:sp>
        <p:nvSpPr>
          <p:cNvPr id="5" name="Rectangle 4"/>
          <p:cNvSpPr/>
          <p:nvPr/>
        </p:nvSpPr>
        <p:spPr>
          <a:xfrm>
            <a:off x="95824" y="179348"/>
            <a:ext cx="8940225" cy="369332"/>
          </a:xfrm>
          <a:prstGeom prst="rect">
            <a:avLst/>
          </a:prstGeom>
          <a:ln w="28575">
            <a:solidFill>
              <a:srgbClr val="FF0000"/>
            </a:solidFill>
          </a:ln>
        </p:spPr>
        <p:txBody>
          <a:bodyPr wrap="square">
            <a:spAutoFit/>
          </a:bodyPr>
          <a:lstStyle/>
          <a:p>
            <a:pPr algn="ctr"/>
            <a:r>
              <a:rPr lang="en-US" u="sng" dirty="0">
                <a:latin typeface="Comic Sans MS" panose="030F0702030302020204" pitchFamily="66" charset="0"/>
              </a:rPr>
              <a:t>M</a:t>
            </a:r>
            <a:r>
              <a:rPr lang="en-US" u="sng" dirty="0">
                <a:effectLst/>
                <a:latin typeface="Comic Sans MS" panose="030F0702030302020204" pitchFamily="66" charset="0"/>
              </a:rPr>
              <a:t>anagement of artesian basins and aquifers</a:t>
            </a:r>
            <a:endParaRPr lang="en-GB" u="sng" dirty="0">
              <a:latin typeface="Comic Sans MS" panose="030F0702030302020204" pitchFamily="66" charset="0"/>
            </a:endParaRPr>
          </a:p>
        </p:txBody>
      </p:sp>
      <p:sp>
        <p:nvSpPr>
          <p:cNvPr id="6" name="Rectangle 3"/>
          <p:cNvSpPr txBox="1">
            <a:spLocks noChangeArrowheads="1"/>
          </p:cNvSpPr>
          <p:nvPr/>
        </p:nvSpPr>
        <p:spPr>
          <a:xfrm>
            <a:off x="107503" y="692696"/>
            <a:ext cx="8928545" cy="1368152"/>
          </a:xfrm>
          <a:prstGeom prst="rect">
            <a:avLst/>
          </a:prstGeom>
          <a:ln w="28575">
            <a:solidFill>
              <a:srgbClr val="00FF00"/>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altLang="en-US" sz="2400" u="sng" dirty="0">
                <a:latin typeface="Comic Sans MS" pitchFamily="66" charset="0"/>
              </a:rPr>
              <a:t>Demo</a:t>
            </a:r>
            <a:r>
              <a:rPr lang="fr-FR" altLang="en-US" sz="2400" dirty="0">
                <a:latin typeface="Comic Sans MS" pitchFamily="66" charset="0"/>
              </a:rPr>
              <a:t>:</a:t>
            </a:r>
          </a:p>
          <a:p>
            <a:pPr marL="0" indent="0">
              <a:buFont typeface="Arial" panose="020B0604020202020204" pitchFamily="34" charset="0"/>
              <a:buNone/>
            </a:pPr>
            <a:r>
              <a:rPr lang="fr-FR" altLang="en-US" sz="2400" dirty="0">
                <a:latin typeface="Comic Sans MS" pitchFamily="66" charset="0"/>
              </a:rPr>
              <a:t>1a.What are the causes of </a:t>
            </a:r>
            <a:r>
              <a:rPr lang="fr-FR" altLang="en-US" sz="2400" dirty="0" err="1">
                <a:latin typeface="Comic Sans MS" pitchFamily="66" charset="0"/>
              </a:rPr>
              <a:t>Groundwater</a:t>
            </a:r>
            <a:r>
              <a:rPr lang="fr-FR" altLang="en-US" sz="2400" dirty="0">
                <a:latin typeface="Comic Sans MS" pitchFamily="66" charset="0"/>
              </a:rPr>
              <a:t> usage?</a:t>
            </a:r>
          </a:p>
          <a:p>
            <a:pPr marL="0" indent="0">
              <a:buFont typeface="Arial" panose="020B0604020202020204" pitchFamily="34" charset="0"/>
              <a:buNone/>
            </a:pPr>
            <a:r>
              <a:rPr lang="fr-FR" altLang="en-US" sz="2400" dirty="0">
                <a:latin typeface="Comic Sans MS" pitchFamily="66" charset="0"/>
              </a:rPr>
              <a:t>1b. </a:t>
            </a:r>
            <a:r>
              <a:rPr lang="fr-FR" altLang="en-US" sz="2400" dirty="0" err="1">
                <a:latin typeface="Comic Sans MS" pitchFamily="66" charset="0"/>
              </a:rPr>
              <a:t>What</a:t>
            </a:r>
            <a:r>
              <a:rPr lang="fr-FR" altLang="en-US" sz="2400" dirty="0">
                <a:latin typeface="Comic Sans MS" pitchFamily="66" charset="0"/>
              </a:rPr>
              <a:t> </a:t>
            </a:r>
            <a:r>
              <a:rPr lang="fr-FR" altLang="en-US" sz="2400" dirty="0" err="1">
                <a:latin typeface="Comic Sans MS" pitchFamily="66" charset="0"/>
              </a:rPr>
              <a:t>reasons</a:t>
            </a:r>
            <a:r>
              <a:rPr lang="fr-FR" altLang="en-US" sz="2400" dirty="0">
                <a:latin typeface="Comic Sans MS" pitchFamily="66" charset="0"/>
              </a:rPr>
              <a:t> </a:t>
            </a:r>
            <a:r>
              <a:rPr lang="fr-FR" altLang="en-US" sz="2400" dirty="0" err="1">
                <a:latin typeface="Comic Sans MS" pitchFamily="66" charset="0"/>
              </a:rPr>
              <a:t>might</a:t>
            </a:r>
            <a:r>
              <a:rPr lang="fr-FR" altLang="en-US" sz="2400" dirty="0">
                <a:latin typeface="Comic Sans MS" pitchFamily="66" charset="0"/>
              </a:rPr>
              <a:t> </a:t>
            </a:r>
            <a:r>
              <a:rPr lang="fr-FR" altLang="en-US" sz="2400" dirty="0" err="1">
                <a:latin typeface="Comic Sans MS" pitchFamily="66" charset="0"/>
              </a:rPr>
              <a:t>there</a:t>
            </a:r>
            <a:r>
              <a:rPr lang="fr-FR" altLang="en-US" sz="2400" dirty="0">
                <a:latin typeface="Comic Sans MS" pitchFamily="66" charset="0"/>
              </a:rPr>
              <a:t> be for </a:t>
            </a:r>
            <a:r>
              <a:rPr lang="fr-FR" altLang="en-US" sz="2400" dirty="0" err="1">
                <a:latin typeface="Comic Sans MS" pitchFamily="66" charset="0"/>
              </a:rPr>
              <a:t>groundwater</a:t>
            </a:r>
            <a:r>
              <a:rPr lang="fr-FR" altLang="en-US" sz="2400" dirty="0">
                <a:latin typeface="Comic Sans MS" pitchFamily="66" charset="0"/>
              </a:rPr>
              <a:t> to be </a:t>
            </a:r>
            <a:r>
              <a:rPr lang="fr-FR" altLang="en-US" sz="2400" dirty="0" err="1">
                <a:latin typeface="Comic Sans MS" pitchFamily="66" charset="0"/>
              </a:rPr>
              <a:t>recharged</a:t>
            </a:r>
            <a:r>
              <a:rPr lang="fr-FR" altLang="en-US" sz="2400" dirty="0">
                <a:latin typeface="Comic Sans MS" pitchFamily="66" charset="0"/>
              </a:rPr>
              <a:t>? </a:t>
            </a:r>
          </a:p>
        </p:txBody>
      </p:sp>
      <p:sp>
        <p:nvSpPr>
          <p:cNvPr id="7" name="Rectangle 6"/>
          <p:cNvSpPr/>
          <p:nvPr/>
        </p:nvSpPr>
        <p:spPr>
          <a:xfrm>
            <a:off x="755576" y="2420888"/>
            <a:ext cx="3398687" cy="369332"/>
          </a:xfrm>
          <a:prstGeom prst="rect">
            <a:avLst/>
          </a:prstGeom>
        </p:spPr>
        <p:txBody>
          <a:bodyPr wrap="none">
            <a:spAutoFit/>
          </a:bodyPr>
          <a:lstStyle/>
          <a:p>
            <a:r>
              <a:rPr lang="en-GB" u="sng" dirty="0">
                <a:latin typeface="Comic Sans MS" panose="030F0702030302020204" pitchFamily="66" charset="0"/>
              </a:rPr>
              <a:t>Causes of Groundwater Usage</a:t>
            </a:r>
            <a:endParaRPr lang="en-GB" dirty="0"/>
          </a:p>
        </p:txBody>
      </p:sp>
      <p:sp>
        <p:nvSpPr>
          <p:cNvPr id="8" name="Rectangle 7"/>
          <p:cNvSpPr/>
          <p:nvPr/>
        </p:nvSpPr>
        <p:spPr>
          <a:xfrm>
            <a:off x="4860032" y="2420888"/>
            <a:ext cx="3743332" cy="369332"/>
          </a:xfrm>
          <a:prstGeom prst="rect">
            <a:avLst/>
          </a:prstGeom>
        </p:spPr>
        <p:txBody>
          <a:bodyPr wrap="none">
            <a:spAutoFit/>
          </a:bodyPr>
          <a:lstStyle/>
          <a:p>
            <a:r>
              <a:rPr lang="en-GB" u="sng" dirty="0">
                <a:latin typeface="Comic Sans MS" panose="030F0702030302020204" pitchFamily="66" charset="0"/>
              </a:rPr>
              <a:t>Causes or Groundwater Recharge</a:t>
            </a:r>
            <a:endParaRPr lang="en-GB" dirty="0"/>
          </a:p>
        </p:txBody>
      </p:sp>
      <p:cxnSp>
        <p:nvCxnSpPr>
          <p:cNvPr id="10" name="Straight Connector 9"/>
          <p:cNvCxnSpPr/>
          <p:nvPr/>
        </p:nvCxnSpPr>
        <p:spPr>
          <a:xfrm>
            <a:off x="4565936" y="2276872"/>
            <a:ext cx="0" cy="439248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107504" y="2969568"/>
            <a:ext cx="8856984" cy="0"/>
          </a:xfrm>
          <a:prstGeom prst="line">
            <a:avLst/>
          </a:prstGeom>
        </p:spPr>
        <p:style>
          <a:lnRef idx="2">
            <a:schemeClr val="dk1"/>
          </a:lnRef>
          <a:fillRef idx="0">
            <a:schemeClr val="dk1"/>
          </a:fillRef>
          <a:effectRef idx="1">
            <a:schemeClr val="dk1"/>
          </a:effectRef>
          <a:fontRef idx="minor">
            <a:schemeClr val="tx1"/>
          </a:fontRef>
        </p:style>
      </p:cxnSp>
      <p:pic>
        <p:nvPicPr>
          <p:cNvPr id="1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882008"/>
            <a:ext cx="634766" cy="494764"/>
          </a:xfrm>
          <a:prstGeom prst="rect">
            <a:avLst/>
          </a:prstGeom>
          <a:noFill/>
          <a:ln w="2857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122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www.nj.gov/dep/njgs/enviroed/aqrgrphc.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0" y="846549"/>
            <a:ext cx="5105500" cy="581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1610" y="160338"/>
            <a:ext cx="8914886" cy="461665"/>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How do we map aquifer recharge areas?</a:t>
            </a:r>
          </a:p>
        </p:txBody>
      </p:sp>
      <p:sp>
        <p:nvSpPr>
          <p:cNvPr id="6" name="Rectangle 5"/>
          <p:cNvSpPr/>
          <p:nvPr/>
        </p:nvSpPr>
        <p:spPr>
          <a:xfrm>
            <a:off x="5364088" y="846549"/>
            <a:ext cx="3672408" cy="4524315"/>
          </a:xfrm>
          <a:prstGeom prst="rect">
            <a:avLst/>
          </a:prstGeom>
          <a:ln w="28575">
            <a:solidFill>
              <a:srgbClr val="7030A0"/>
            </a:solidFill>
          </a:ln>
        </p:spPr>
        <p:txBody>
          <a:bodyPr wrap="square">
            <a:spAutoFit/>
          </a:bodyPr>
          <a:lstStyle/>
          <a:p>
            <a:r>
              <a:rPr lang="en-GB" dirty="0">
                <a:latin typeface="Comic Sans MS" panose="030F0702030302020204" pitchFamily="66" charset="0"/>
              </a:rPr>
              <a:t>The method uses rainfall data from climate-monitoring stations, maps showing how the land surface is currently used (residential, agricultural, commercial, wooded, pavement, etc.), what kind of soils occur at the earth's surface, and the extent of wetlands (streams, rivers, lakes, marshes, and bogs). These data are combined using scientific methods to determine how much ground water is available in any particular area for recharge to the local aquifer.</a:t>
            </a:r>
          </a:p>
        </p:txBody>
      </p:sp>
    </p:spTree>
    <p:extLst>
      <p:ext uri="{BB962C8B-B14F-4D97-AF65-F5344CB8AC3E}">
        <p14:creationId xmlns:p14="http://schemas.microsoft.com/office/powerpoint/2010/main" val="31177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3436" y="160338"/>
            <a:ext cx="8785384" cy="346050"/>
          </a:xfrm>
          <a:ln w="28575">
            <a:solidFill>
              <a:srgbClr val="FF0000"/>
            </a:solidFill>
          </a:ln>
        </p:spPr>
        <p:txBody>
          <a:bodyPr>
            <a:normAutofit fontScale="90000"/>
          </a:bodyPr>
          <a:lstStyle/>
          <a:p>
            <a:pPr eaLnBrk="1" hangingPunct="1"/>
            <a:r>
              <a:rPr lang="fr-FR" altLang="en-US" sz="2400" u="sng" dirty="0">
                <a:latin typeface="Comic Sans MS" panose="030F0702030302020204" pitchFamily="66" charset="0"/>
              </a:rPr>
              <a:t>Recharge Rates</a:t>
            </a:r>
            <a:endParaRPr lang="en-US" altLang="en-US" sz="2400" u="sng" dirty="0">
              <a:latin typeface="Comic Sans MS" panose="030F0702030302020204" pitchFamily="66" charset="0"/>
            </a:endParaRPr>
          </a:p>
        </p:txBody>
      </p:sp>
      <p:sp>
        <p:nvSpPr>
          <p:cNvPr id="2" name="AutoShape 2" descr="http://www.australiatravelsearch.com.au/images/rai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221" name="Picture 5" descr="C:\Users\Martin Roberts\Dropbox\Work\SISS\Work\IB Geography\SL\Freshwater\Lesson 16\aqfrchr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7421" y="1628800"/>
            <a:ext cx="4667250" cy="4543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57033" y="1023787"/>
            <a:ext cx="3024336" cy="1754326"/>
          </a:xfrm>
          <a:prstGeom prst="rect">
            <a:avLst/>
          </a:prstGeom>
          <a:ln w="28575">
            <a:solidFill>
              <a:srgbClr val="00FF00"/>
            </a:solidFill>
          </a:ln>
        </p:spPr>
        <p:txBody>
          <a:bodyPr wrap="square">
            <a:spAutoFit/>
          </a:bodyPr>
          <a:lstStyle/>
          <a:p>
            <a:r>
              <a:rPr lang="en-GB" dirty="0">
                <a:solidFill>
                  <a:srgbClr val="FF0000"/>
                </a:solidFill>
                <a:latin typeface="Comic Sans MS" panose="030F0702030302020204" pitchFamily="66" charset="0"/>
              </a:rPr>
              <a:t>P</a:t>
            </a:r>
            <a:r>
              <a:rPr lang="en-GB" dirty="0">
                <a:latin typeface="Comic Sans MS" panose="030F0702030302020204" pitchFamily="66" charset="0"/>
              </a:rPr>
              <a:t>recipitation, </a:t>
            </a:r>
          </a:p>
          <a:p>
            <a:r>
              <a:rPr lang="en-GB" dirty="0">
                <a:solidFill>
                  <a:srgbClr val="FF0000"/>
                </a:solidFill>
                <a:latin typeface="Comic Sans MS" panose="030F0702030302020204" pitchFamily="66" charset="0"/>
              </a:rPr>
              <a:t>R</a:t>
            </a:r>
            <a:r>
              <a:rPr lang="en-GB" dirty="0">
                <a:latin typeface="Comic Sans MS" panose="030F0702030302020204" pitchFamily="66" charset="0"/>
              </a:rPr>
              <a:t>unoff, </a:t>
            </a:r>
          </a:p>
          <a:p>
            <a:r>
              <a:rPr lang="en-GB" dirty="0">
                <a:solidFill>
                  <a:srgbClr val="FF0000"/>
                </a:solidFill>
                <a:latin typeface="Comic Sans MS" panose="030F0702030302020204" pitchFamily="66" charset="0"/>
              </a:rPr>
              <a:t>I</a:t>
            </a:r>
            <a:r>
              <a:rPr lang="en-GB" dirty="0">
                <a:latin typeface="Comic Sans MS" panose="030F0702030302020204" pitchFamily="66" charset="0"/>
              </a:rPr>
              <a:t>nfiltration, </a:t>
            </a:r>
          </a:p>
          <a:p>
            <a:r>
              <a:rPr lang="en-GB" dirty="0">
                <a:solidFill>
                  <a:srgbClr val="FF0000"/>
                </a:solidFill>
                <a:latin typeface="Comic Sans MS" panose="030F0702030302020204" pitchFamily="66" charset="0"/>
              </a:rPr>
              <a:t>E</a:t>
            </a:r>
            <a:r>
              <a:rPr lang="en-GB" dirty="0">
                <a:latin typeface="Comic Sans MS" panose="030F0702030302020204" pitchFamily="66" charset="0"/>
              </a:rPr>
              <a:t>vaporation, </a:t>
            </a:r>
            <a:r>
              <a:rPr lang="en-GB" dirty="0">
                <a:solidFill>
                  <a:srgbClr val="FF0000"/>
                </a:solidFill>
                <a:latin typeface="Comic Sans MS" panose="030F0702030302020204" pitchFamily="66" charset="0"/>
              </a:rPr>
              <a:t>T</a:t>
            </a:r>
            <a:r>
              <a:rPr lang="en-GB" dirty="0">
                <a:latin typeface="Comic Sans MS" panose="030F0702030302020204" pitchFamily="66" charset="0"/>
              </a:rPr>
              <a:t>ranspiration, </a:t>
            </a:r>
          </a:p>
          <a:p>
            <a:r>
              <a:rPr lang="en-GB" dirty="0">
                <a:solidFill>
                  <a:srgbClr val="FF0000"/>
                </a:solidFill>
                <a:latin typeface="Comic Sans MS" panose="030F0702030302020204" pitchFamily="66" charset="0"/>
              </a:rPr>
              <a:t>A</a:t>
            </a:r>
            <a:r>
              <a:rPr lang="en-GB" dirty="0">
                <a:latin typeface="Comic Sans MS" panose="030F0702030302020204" pitchFamily="66" charset="0"/>
              </a:rPr>
              <a:t>quifer Recharge</a:t>
            </a:r>
          </a:p>
        </p:txBody>
      </p:sp>
      <p:sp>
        <p:nvSpPr>
          <p:cNvPr id="8" name="Rectangle 2"/>
          <p:cNvSpPr txBox="1">
            <a:spLocks noChangeArrowheads="1"/>
          </p:cNvSpPr>
          <p:nvPr/>
        </p:nvSpPr>
        <p:spPr>
          <a:xfrm>
            <a:off x="187420" y="562670"/>
            <a:ext cx="8849075" cy="346050"/>
          </a:xfrm>
          <a:prstGeom prst="rect">
            <a:avLst/>
          </a:prstGeom>
          <a:ln w="28575">
            <a:solidFill>
              <a:srgbClr val="00FF00"/>
            </a:solidFill>
          </a:ln>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en-US" sz="2400" u="sng" dirty="0">
                <a:latin typeface="Comic Sans MS" panose="030F0702030302020204" pitchFamily="66" charset="0"/>
              </a:rPr>
              <a:t>Demo: </a:t>
            </a:r>
            <a:r>
              <a:rPr lang="fr-FR" altLang="en-US" sz="2400" dirty="0">
                <a:latin typeface="Comic Sans MS" panose="030F0702030302020204" pitchFamily="66" charset="0"/>
              </a:rPr>
              <a:t>Look at the animation below and </a:t>
            </a:r>
            <a:r>
              <a:rPr lang="fr-FR" altLang="en-US" sz="2400" dirty="0" err="1">
                <a:latin typeface="Comic Sans MS" panose="030F0702030302020204" pitchFamily="66" charset="0"/>
              </a:rPr>
              <a:t>create</a:t>
            </a:r>
            <a:r>
              <a:rPr lang="fr-FR" altLang="en-US" sz="2400" dirty="0">
                <a:latin typeface="Comic Sans MS" panose="030F0702030302020204" pitchFamily="66" charset="0"/>
              </a:rPr>
              <a:t> a key for the </a:t>
            </a:r>
            <a:r>
              <a:rPr lang="fr-FR" altLang="en-US" sz="2400" dirty="0" err="1">
                <a:latin typeface="Comic Sans MS" panose="030F0702030302020204" pitchFamily="66" charset="0"/>
              </a:rPr>
              <a:t>letters</a:t>
            </a:r>
            <a:r>
              <a:rPr lang="fr-FR" altLang="en-US" sz="2400" dirty="0">
                <a:latin typeface="Comic Sans MS" panose="030F0702030302020204" pitchFamily="66" charset="0"/>
              </a:rPr>
              <a:t> </a:t>
            </a:r>
            <a:r>
              <a:rPr lang="fr-FR" altLang="en-US" sz="2400" dirty="0" err="1">
                <a:latin typeface="Comic Sans MS" panose="030F0702030302020204" pitchFamily="66" charset="0"/>
              </a:rPr>
              <a:t>provided</a:t>
            </a:r>
            <a:r>
              <a:rPr lang="fr-FR" altLang="en-US" sz="2400" dirty="0">
                <a:latin typeface="Comic Sans MS" panose="030F0702030302020204" pitchFamily="66" charset="0"/>
              </a:rPr>
              <a:t>. </a:t>
            </a:r>
            <a:endParaRPr lang="en-US" altLang="en-US" sz="2400" dirty="0">
              <a:latin typeface="Comic Sans MS" panose="030F0702030302020204" pitchFamily="66" charset="0"/>
            </a:endParaRPr>
          </a:p>
        </p:txBody>
      </p:sp>
      <p:sp>
        <p:nvSpPr>
          <p:cNvPr id="4" name="Rectangle 3"/>
          <p:cNvSpPr/>
          <p:nvPr/>
        </p:nvSpPr>
        <p:spPr>
          <a:xfrm>
            <a:off x="5002223" y="2995297"/>
            <a:ext cx="3924153" cy="3693319"/>
          </a:xfrm>
          <a:prstGeom prst="rect">
            <a:avLst/>
          </a:prstGeom>
          <a:ln w="28575">
            <a:solidFill>
              <a:srgbClr val="7030A0"/>
            </a:solidFill>
          </a:ln>
        </p:spPr>
        <p:txBody>
          <a:bodyPr wrap="square">
            <a:spAutoFit/>
          </a:bodyPr>
          <a:lstStyle/>
          <a:p>
            <a:r>
              <a:rPr lang="en-GB" u="sng" dirty="0">
                <a:latin typeface="Comic Sans MS" panose="030F0702030302020204" pitchFamily="66" charset="0"/>
              </a:rPr>
              <a:t>What is aquifer recharge?</a:t>
            </a:r>
          </a:p>
          <a:p>
            <a:r>
              <a:rPr lang="en-GB" dirty="0">
                <a:latin typeface="Comic Sans MS" panose="030F0702030302020204" pitchFamily="66" charset="0"/>
              </a:rPr>
              <a:t>Aquifer recharge is the process by which rainwater seeps down through the soil into an underlying aquifer. There are many natural processes that determine how much rainwater actually reaches and replenishes an aquifer instead of being evaporated, consumed by plants and animals, or simply running off the ground surface into streams, rivers, lakes, and oceans.</a:t>
            </a:r>
          </a:p>
        </p:txBody>
      </p:sp>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369" y="1076609"/>
            <a:ext cx="829154" cy="1720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1023787"/>
            <a:ext cx="634766" cy="494764"/>
          </a:xfrm>
          <a:prstGeom prst="rect">
            <a:avLst/>
          </a:prstGeom>
          <a:noFill/>
          <a:ln w="2857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6721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additive="base">
                                        <p:cTn id="19" dur="500" fill="hold"/>
                                        <p:tgtEl>
                                          <p:spTgt spid="9222"/>
                                        </p:tgtEl>
                                        <p:attrNameLst>
                                          <p:attrName>ppt_x</p:attrName>
                                        </p:attrNameLst>
                                      </p:cBhvr>
                                      <p:tavLst>
                                        <p:tav tm="0">
                                          <p:val>
                                            <p:strVal val="#ppt_x"/>
                                          </p:val>
                                        </p:tav>
                                        <p:tav tm="100000">
                                          <p:val>
                                            <p:strVal val="#ppt_x"/>
                                          </p:val>
                                        </p:tav>
                                      </p:tavLst>
                                    </p:anim>
                                    <p:anim calcmode="lin" valueType="num">
                                      <p:cBhvr additive="base">
                                        <p:cTn id="20"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1"/>
          <p:cNvSpPr>
            <a:spLocks noChangeArrowheads="1"/>
          </p:cNvSpPr>
          <p:nvPr/>
        </p:nvSpPr>
        <p:spPr bwMode="auto">
          <a:xfrm>
            <a:off x="457200" y="260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1800"/>
            </a:br>
            <a:endParaRPr lang="en-US" altLang="en-US" sz="1800"/>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965652"/>
            <a:ext cx="8870950"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136525" y="116632"/>
            <a:ext cx="8872295" cy="389756"/>
          </a:xfrm>
          <a:ln w="28575">
            <a:solidFill>
              <a:srgbClr val="FF0000"/>
            </a:solidFill>
          </a:ln>
        </p:spPr>
        <p:txBody>
          <a:bodyPr>
            <a:normAutofit fontScale="90000"/>
          </a:bodyPr>
          <a:lstStyle/>
          <a:p>
            <a:pPr eaLnBrk="1" hangingPunct="1"/>
            <a:r>
              <a:rPr lang="fr-FR" altLang="en-US" sz="2400" u="sng" dirty="0">
                <a:latin typeface="Comic Sans MS" panose="030F0702030302020204" pitchFamily="66" charset="0"/>
              </a:rPr>
              <a:t>Recharge Rates (Short Reading)</a:t>
            </a:r>
            <a:endParaRPr lang="en-US" altLang="en-US" sz="2400" u="sng" dirty="0">
              <a:latin typeface="Comic Sans MS" panose="030F0702030302020204" pitchFamily="66" charset="0"/>
            </a:endParaRPr>
          </a:p>
        </p:txBody>
      </p:sp>
      <p:sp>
        <p:nvSpPr>
          <p:cNvPr id="7" name="Rectangle 2"/>
          <p:cNvSpPr txBox="1">
            <a:spLocks noChangeArrowheads="1"/>
          </p:cNvSpPr>
          <p:nvPr/>
        </p:nvSpPr>
        <p:spPr>
          <a:xfrm>
            <a:off x="123872" y="577146"/>
            <a:ext cx="8849075" cy="346050"/>
          </a:xfrm>
          <a:prstGeom prst="rect">
            <a:avLst/>
          </a:prstGeom>
          <a:ln w="28575">
            <a:solidFill>
              <a:srgbClr val="00FF00"/>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altLang="en-US" sz="2400" u="sng" dirty="0">
                <a:latin typeface="Comic Sans MS" panose="030F0702030302020204" pitchFamily="66" charset="0"/>
              </a:rPr>
              <a:t>Demo</a:t>
            </a:r>
            <a:r>
              <a:rPr lang="fr-FR" altLang="en-US" sz="2400" dirty="0">
                <a:latin typeface="Comic Sans MS" panose="030F0702030302020204" pitchFamily="66" charset="0"/>
              </a:rPr>
              <a:t>: Read through the text below.  </a:t>
            </a:r>
            <a:endParaRPr lang="en-US" altLang="en-US" sz="2400" dirty="0">
              <a:latin typeface="Comic Sans MS" panose="030F0702030302020204" pitchFamily="66" charset="0"/>
            </a:endParaRPr>
          </a:p>
        </p:txBody>
      </p:sp>
      <p:sp>
        <p:nvSpPr>
          <p:cNvPr id="8" name="Rectangle 2"/>
          <p:cNvSpPr txBox="1">
            <a:spLocks noChangeArrowheads="1"/>
          </p:cNvSpPr>
          <p:nvPr/>
        </p:nvSpPr>
        <p:spPr>
          <a:xfrm>
            <a:off x="136525" y="4967947"/>
            <a:ext cx="8872295" cy="735719"/>
          </a:xfrm>
          <a:prstGeom prst="rect">
            <a:avLst/>
          </a:prstGeom>
          <a:ln w="28575">
            <a:solidFill>
              <a:schemeClr val="accent6">
                <a:lumMod val="75000"/>
              </a:schemeClr>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u="sng" dirty="0">
                <a:latin typeface="Comic Sans MS" panose="030F0702030302020204" pitchFamily="66" charset="0"/>
              </a:rPr>
              <a:t>Key Terms:</a:t>
            </a:r>
          </a:p>
          <a:p>
            <a:pPr algn="l"/>
            <a:r>
              <a:rPr lang="en-GB" sz="1400" dirty="0">
                <a:latin typeface="Comic Sans MS" panose="030F0702030302020204" pitchFamily="66" charset="0"/>
              </a:rPr>
              <a:t>Head Gradient -</a:t>
            </a:r>
            <a:r>
              <a:rPr lang="en-GB" sz="1400" i="1" dirty="0">
                <a:latin typeface="Comic Sans MS" panose="030F0702030302020204" pitchFamily="66" charset="0"/>
              </a:rPr>
              <a:t>H</a:t>
            </a:r>
            <a:r>
              <a:rPr lang="en-GB" sz="1400" dirty="0">
                <a:latin typeface="Comic Sans MS" panose="030F0702030302020204" pitchFamily="66" charset="0"/>
              </a:rPr>
              <a:t> is a measure of the mechanical energy that causes groundwater to flow.</a:t>
            </a:r>
          </a:p>
          <a:p>
            <a:pPr algn="l"/>
            <a:r>
              <a:rPr lang="en-GB" sz="1400" dirty="0">
                <a:latin typeface="Comic Sans MS" panose="030F0702030302020204" pitchFamily="66" charset="0"/>
              </a:rPr>
              <a:t>Lag time – period of time between the peak rainfall and peak recharge.</a:t>
            </a:r>
          </a:p>
        </p:txBody>
      </p:sp>
      <p:sp>
        <p:nvSpPr>
          <p:cNvPr id="3" name="Rectangle 2"/>
          <p:cNvSpPr/>
          <p:nvPr/>
        </p:nvSpPr>
        <p:spPr>
          <a:xfrm>
            <a:off x="136524" y="5804702"/>
            <a:ext cx="8872295" cy="923330"/>
          </a:xfrm>
          <a:prstGeom prst="rect">
            <a:avLst/>
          </a:prstGeom>
          <a:ln w="28575">
            <a:solidFill>
              <a:schemeClr val="accent6">
                <a:lumMod val="75000"/>
              </a:schemeClr>
            </a:solidFill>
          </a:ln>
        </p:spPr>
        <p:txBody>
          <a:bodyPr wrap="square">
            <a:spAutoFit/>
          </a:bodyPr>
          <a:lstStyle/>
          <a:p>
            <a:r>
              <a:rPr lang="en-GB" u="sng" dirty="0">
                <a:latin typeface="Comic Sans MS" panose="030F0702030302020204" pitchFamily="66" charset="0"/>
              </a:rPr>
              <a:t>Key fact:</a:t>
            </a:r>
          </a:p>
          <a:p>
            <a:r>
              <a:rPr lang="en-GB" dirty="0">
                <a:latin typeface="Comic Sans MS" panose="030F0702030302020204" pitchFamily="66" charset="0"/>
              </a:rPr>
              <a:t>Total recharge area of the basin is estimated to be about 10% of the total area with an annual recharge volume of 1000 GL/year.</a:t>
            </a:r>
          </a:p>
        </p:txBody>
      </p:sp>
    </p:spTree>
    <p:extLst>
      <p:ext uri="{BB962C8B-B14F-4D97-AF65-F5344CB8AC3E}">
        <p14:creationId xmlns:p14="http://schemas.microsoft.com/office/powerpoint/2010/main" val="163860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504" y="116632"/>
            <a:ext cx="8856984" cy="490066"/>
          </a:xfrm>
          <a:ln w="28575">
            <a:solidFill>
              <a:srgbClr val="FF0000"/>
            </a:solidFill>
          </a:ln>
        </p:spPr>
        <p:txBody>
          <a:bodyPr>
            <a:normAutofit/>
          </a:bodyPr>
          <a:lstStyle/>
          <a:p>
            <a:pPr eaLnBrk="1" hangingPunct="1"/>
            <a:r>
              <a:rPr lang="fr-FR" altLang="en-US" sz="2400" u="sng" dirty="0">
                <a:latin typeface="Comic Sans MS" pitchFamily="66" charset="0"/>
              </a:rPr>
              <a:t>Processes of the GAB - AUS</a:t>
            </a:r>
            <a:endParaRPr lang="en-US" altLang="en-US" sz="2400" u="sng" dirty="0">
              <a:latin typeface="Comic Sans MS" pitchFamily="66" charset="0"/>
            </a:endParaRPr>
          </a:p>
        </p:txBody>
      </p:sp>
      <p:sp>
        <p:nvSpPr>
          <p:cNvPr id="14339" name="Rectangle 3"/>
          <p:cNvSpPr>
            <a:spLocks noGrp="1" noChangeArrowheads="1"/>
          </p:cNvSpPr>
          <p:nvPr>
            <p:ph type="body" idx="1"/>
          </p:nvPr>
        </p:nvSpPr>
        <p:spPr>
          <a:xfrm>
            <a:off x="107504" y="692696"/>
            <a:ext cx="8856984" cy="1224135"/>
          </a:xfrm>
          <a:ln w="28575">
            <a:solidFill>
              <a:srgbClr val="00FF00"/>
            </a:solidFill>
          </a:ln>
        </p:spPr>
        <p:txBody>
          <a:bodyPr>
            <a:normAutofit fontScale="92500" lnSpcReduction="20000"/>
          </a:bodyPr>
          <a:lstStyle/>
          <a:p>
            <a:pPr marL="0" indent="0" eaLnBrk="1" hangingPunct="1">
              <a:buNone/>
            </a:pPr>
            <a:r>
              <a:rPr lang="fr-FR" altLang="en-US" sz="2400" u="sng" dirty="0">
                <a:latin typeface="Comic Sans MS" pitchFamily="66" charset="0"/>
              </a:rPr>
              <a:t>Demo</a:t>
            </a:r>
            <a:r>
              <a:rPr lang="fr-FR" altLang="en-US" sz="2400" dirty="0">
                <a:latin typeface="Comic Sans MS" pitchFamily="66" charset="0"/>
              </a:rPr>
              <a:t>: Look at the spider </a:t>
            </a:r>
            <a:r>
              <a:rPr lang="en-GB" altLang="en-US" sz="2400" dirty="0">
                <a:latin typeface="Comic Sans MS" pitchFamily="66" charset="0"/>
              </a:rPr>
              <a:t>diagram </a:t>
            </a:r>
            <a:r>
              <a:rPr lang="fr-FR" altLang="en-US" sz="2400" dirty="0">
                <a:latin typeface="Comic Sans MS" pitchFamily="66" charset="0"/>
              </a:rPr>
              <a:t> </a:t>
            </a:r>
            <a:r>
              <a:rPr lang="fr-FR" altLang="en-US" sz="2400" dirty="0" err="1">
                <a:latin typeface="Comic Sans MS" pitchFamily="66" charset="0"/>
              </a:rPr>
              <a:t>below</a:t>
            </a:r>
            <a:r>
              <a:rPr lang="fr-FR" altLang="en-US" sz="2400" dirty="0">
                <a:latin typeface="Comic Sans MS" pitchFamily="66" charset="0"/>
              </a:rPr>
              <a:t>. </a:t>
            </a:r>
            <a:r>
              <a:rPr lang="fr-FR" altLang="en-US" sz="2400" dirty="0" err="1">
                <a:latin typeface="Comic Sans MS" pitchFamily="66" charset="0"/>
              </a:rPr>
              <a:t>What</a:t>
            </a:r>
            <a:r>
              <a:rPr lang="fr-FR" altLang="en-US" sz="2400" dirty="0">
                <a:latin typeface="Comic Sans MS" pitchFamily="66" charset="0"/>
              </a:rPr>
              <a:t> links </a:t>
            </a:r>
            <a:r>
              <a:rPr lang="fr-FR" altLang="en-US" sz="2400" dirty="0" err="1">
                <a:latin typeface="Comic Sans MS" pitchFamily="66" charset="0"/>
              </a:rPr>
              <a:t>can</a:t>
            </a:r>
            <a:r>
              <a:rPr lang="fr-FR" altLang="en-US" sz="2400" dirty="0">
                <a:latin typeface="Comic Sans MS" pitchFamily="66" charset="0"/>
              </a:rPr>
              <a:t> </a:t>
            </a:r>
            <a:r>
              <a:rPr lang="fr-FR" altLang="en-US" sz="2400" dirty="0" err="1">
                <a:latin typeface="Comic Sans MS" pitchFamily="66" charset="0"/>
              </a:rPr>
              <a:t>be</a:t>
            </a:r>
            <a:r>
              <a:rPr lang="fr-FR" altLang="en-US" sz="2400" dirty="0">
                <a:latin typeface="Comic Sans MS" pitchFamily="66" charset="0"/>
              </a:rPr>
              <a:t> made to and </a:t>
            </a:r>
            <a:r>
              <a:rPr lang="fr-FR" altLang="en-US" sz="2400" dirty="0" err="1">
                <a:latin typeface="Comic Sans MS" pitchFamily="66" charset="0"/>
              </a:rPr>
              <a:t>added</a:t>
            </a:r>
            <a:r>
              <a:rPr lang="fr-FR" altLang="en-US" sz="2400" dirty="0">
                <a:latin typeface="Comic Sans MS" pitchFamily="66" charset="0"/>
              </a:rPr>
              <a:t> to the </a:t>
            </a:r>
            <a:r>
              <a:rPr lang="fr-FR" altLang="en-US" sz="2400" dirty="0" err="1">
                <a:latin typeface="Comic Sans MS" pitchFamily="66" charset="0"/>
              </a:rPr>
              <a:t>diagram</a:t>
            </a:r>
            <a:r>
              <a:rPr lang="fr-FR" altLang="en-US" sz="2400" dirty="0">
                <a:latin typeface="Comic Sans MS" pitchFamily="66" charset="0"/>
              </a:rPr>
              <a:t>. This </a:t>
            </a:r>
            <a:r>
              <a:rPr lang="fr-FR" altLang="en-US" sz="2400" dirty="0" err="1">
                <a:latin typeface="Comic Sans MS" pitchFamily="66" charset="0"/>
              </a:rPr>
              <a:t>can</a:t>
            </a:r>
            <a:r>
              <a:rPr lang="fr-FR" altLang="en-US" sz="2400" dirty="0">
                <a:latin typeface="Comic Sans MS" pitchFamily="66" charset="0"/>
              </a:rPr>
              <a:t> </a:t>
            </a:r>
            <a:r>
              <a:rPr lang="fr-FR" altLang="en-US" sz="2400" dirty="0" err="1">
                <a:latin typeface="Comic Sans MS" pitchFamily="66" charset="0"/>
              </a:rPr>
              <a:t>be</a:t>
            </a:r>
            <a:r>
              <a:rPr lang="fr-FR" altLang="en-US" sz="2400" dirty="0">
                <a:latin typeface="Comic Sans MS" pitchFamily="66" charset="0"/>
              </a:rPr>
              <a:t> </a:t>
            </a:r>
            <a:r>
              <a:rPr lang="fr-FR" altLang="en-US" sz="2400" dirty="0" err="1">
                <a:latin typeface="Comic Sans MS" pitchFamily="66" charset="0"/>
              </a:rPr>
              <a:t>factual</a:t>
            </a:r>
            <a:r>
              <a:rPr lang="fr-FR" altLang="en-US" sz="2400" dirty="0">
                <a:latin typeface="Comic Sans MS" pitchFamily="66" charset="0"/>
              </a:rPr>
              <a:t> </a:t>
            </a:r>
            <a:r>
              <a:rPr lang="fr-FR" altLang="en-US" sz="2400" dirty="0" err="1">
                <a:latin typeface="Comic Sans MS" pitchFamily="66" charset="0"/>
              </a:rPr>
              <a:t>information,geographical</a:t>
            </a:r>
            <a:r>
              <a:rPr lang="fr-FR" altLang="en-US" sz="2400" dirty="0">
                <a:latin typeface="Comic Sans MS" pitchFamily="66" charset="0"/>
              </a:rPr>
              <a:t> concepts and </a:t>
            </a:r>
            <a:r>
              <a:rPr lang="fr-FR" altLang="en-US" sz="2400" dirty="0" err="1">
                <a:latin typeface="Comic Sans MS" pitchFamily="66" charset="0"/>
              </a:rPr>
              <a:t>ideas</a:t>
            </a:r>
            <a:r>
              <a:rPr lang="fr-FR" altLang="en-US" sz="2400" dirty="0">
                <a:latin typeface="Comic Sans MS" pitchFamily="66" charset="0"/>
              </a:rPr>
              <a:t>, </a:t>
            </a:r>
            <a:r>
              <a:rPr lang="fr-FR" altLang="en-US" sz="2400" dirty="0" err="1">
                <a:latin typeface="Comic Sans MS" pitchFamily="66" charset="0"/>
              </a:rPr>
              <a:t>geographical</a:t>
            </a:r>
            <a:r>
              <a:rPr lang="fr-FR" altLang="en-US" sz="2400" dirty="0">
                <a:latin typeface="Comic Sans MS" pitchFamily="66" charset="0"/>
              </a:rPr>
              <a:t> </a:t>
            </a:r>
            <a:r>
              <a:rPr lang="fr-FR" altLang="en-US" sz="2400" dirty="0" err="1">
                <a:latin typeface="Comic Sans MS" pitchFamily="66" charset="0"/>
              </a:rPr>
              <a:t>language</a:t>
            </a:r>
            <a:r>
              <a:rPr lang="fr-FR" altLang="en-US" sz="2400" dirty="0">
                <a:latin typeface="Comic Sans MS" pitchFamily="66" charset="0"/>
              </a:rPr>
              <a:t>.  </a:t>
            </a:r>
          </a:p>
        </p:txBody>
      </p:sp>
      <p:graphicFrame>
        <p:nvGraphicFramePr>
          <p:cNvPr id="5" name="Diagram 4"/>
          <p:cNvGraphicFramePr/>
          <p:nvPr>
            <p:extLst>
              <p:ext uri="{D42A27DB-BD31-4B8C-83A1-F6EECF244321}">
                <p14:modId xmlns:p14="http://schemas.microsoft.com/office/powerpoint/2010/main" val="2774552747"/>
              </p:ext>
            </p:extLst>
          </p:nvPr>
        </p:nvGraphicFramePr>
        <p:xfrm>
          <a:off x="2843808" y="2115495"/>
          <a:ext cx="331236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2400" y="1628800"/>
            <a:ext cx="634766" cy="494764"/>
          </a:xfrm>
          <a:prstGeom prst="rect">
            <a:avLst/>
          </a:prstGeom>
          <a:noFill/>
          <a:ln w="2857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6" name="AutoShape 3" descr="http://www.developcapability.co.uk/images/link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Action Button: Sound 1">
            <a:hlinkClick r:id="rId9" highlightClick="1">
              <a:snd r:embed="rId8" name="applause.wav"/>
            </a:hlinkClick>
          </p:cNvPr>
          <p:cNvSpPr/>
          <p:nvPr/>
        </p:nvSpPr>
        <p:spPr>
          <a:xfrm>
            <a:off x="155575" y="160338"/>
            <a:ext cx="527993" cy="388342"/>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2540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TotalTime>
  <Words>745</Words>
  <Application>Microsoft Office PowerPoint</Application>
  <PresentationFormat>On-screen Show (4:3)</PresentationFormat>
  <Paragraphs>106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Recharge Rates</vt:lpstr>
      <vt:lpstr>Recharge Rates (Short Reading)</vt:lpstr>
      <vt:lpstr>Processes of the GAB - AUS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22</cp:revision>
  <dcterms:created xsi:type="dcterms:W3CDTF">2015-06-17T10:09:24Z</dcterms:created>
  <dcterms:modified xsi:type="dcterms:W3CDTF">2016-08-15T19:18:44Z</dcterms:modified>
</cp:coreProperties>
</file>